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theme/theme6.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7.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8.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9.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10.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1.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2.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3.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4.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5.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1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theme/theme17.xml" ContentType="application/vnd.openxmlformats-officedocument.theme+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theme/theme18.xml" ContentType="application/vnd.openxmlformats-officedocument.theme+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theme/theme19.xml" ContentType="application/vnd.openxmlformats-officedocument.theme+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theme/theme20.xml" ContentType="application/vnd.openxmlformats-officedocument.theme+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theme/theme21.xml" ContentType="application/vnd.openxmlformats-officedocument.theme+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theme/theme22.xml" ContentType="application/vnd.openxmlformats-officedocument.theme+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theme/theme23.xml" ContentType="application/vnd.openxmlformats-officedocument.theme+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theme/theme24.xml" ContentType="application/vnd.openxmlformats-officedocument.theme+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theme/theme25.xml" ContentType="application/vnd.openxmlformats-officedocument.theme+xml"/>
  <Override PartName="/ppt/theme/theme2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1.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9" r:id="rId1"/>
    <p:sldMasterId id="2147483743" r:id="rId2"/>
    <p:sldMasterId id="2147483755" r:id="rId3"/>
    <p:sldMasterId id="2147483861" r:id="rId4"/>
    <p:sldMasterId id="2147483918" r:id="rId5"/>
    <p:sldMasterId id="2147483954" r:id="rId6"/>
    <p:sldMasterId id="2147484022" r:id="rId7"/>
    <p:sldMasterId id="2147484034" r:id="rId8"/>
    <p:sldMasterId id="2147484046" r:id="rId9"/>
    <p:sldMasterId id="2147484057" r:id="rId10"/>
    <p:sldMasterId id="2147484069" r:id="rId11"/>
    <p:sldMasterId id="2147484315" r:id="rId12"/>
    <p:sldMasterId id="2147484862" r:id="rId13"/>
    <p:sldMasterId id="2147484874" r:id="rId14"/>
    <p:sldMasterId id="2147484886" r:id="rId15"/>
    <p:sldMasterId id="2147484898" r:id="rId16"/>
    <p:sldMasterId id="2147485593" r:id="rId17"/>
    <p:sldMasterId id="2147486288" r:id="rId18"/>
    <p:sldMasterId id="2147486983" r:id="rId19"/>
    <p:sldMasterId id="2147486997" r:id="rId20"/>
    <p:sldMasterId id="2147487009" r:id="rId21"/>
    <p:sldMasterId id="2147487021" r:id="rId22"/>
    <p:sldMasterId id="2147487033" r:id="rId23"/>
    <p:sldMasterId id="2147487045" r:id="rId24"/>
    <p:sldMasterId id="2147487057" r:id="rId25"/>
  </p:sldMasterIdLst>
  <p:notesMasterIdLst>
    <p:notesMasterId r:id="rId82"/>
  </p:notesMasterIdLst>
  <p:sldIdLst>
    <p:sldId id="266" r:id="rId26"/>
    <p:sldId id="289" r:id="rId27"/>
    <p:sldId id="268" r:id="rId28"/>
    <p:sldId id="269" r:id="rId29"/>
    <p:sldId id="271" r:id="rId30"/>
    <p:sldId id="256" r:id="rId31"/>
    <p:sldId id="270" r:id="rId32"/>
    <p:sldId id="339" r:id="rId33"/>
    <p:sldId id="316" r:id="rId34"/>
    <p:sldId id="337" r:id="rId35"/>
    <p:sldId id="338" r:id="rId36"/>
    <p:sldId id="341" r:id="rId37"/>
    <p:sldId id="319" r:id="rId38"/>
    <p:sldId id="322" r:id="rId39"/>
    <p:sldId id="320" r:id="rId40"/>
    <p:sldId id="291" r:id="rId41"/>
    <p:sldId id="292" r:id="rId42"/>
    <p:sldId id="293" r:id="rId43"/>
    <p:sldId id="375" r:id="rId44"/>
    <p:sldId id="376" r:id="rId45"/>
    <p:sldId id="377" r:id="rId46"/>
    <p:sldId id="378" r:id="rId47"/>
    <p:sldId id="379" r:id="rId48"/>
    <p:sldId id="380" r:id="rId49"/>
    <p:sldId id="381" r:id="rId50"/>
    <p:sldId id="382" r:id="rId51"/>
    <p:sldId id="4236" r:id="rId52"/>
    <p:sldId id="4237" r:id="rId53"/>
    <p:sldId id="277" r:id="rId54"/>
    <p:sldId id="290" r:id="rId55"/>
    <p:sldId id="282" r:id="rId56"/>
    <p:sldId id="284" r:id="rId57"/>
    <p:sldId id="283" r:id="rId58"/>
    <p:sldId id="285" r:id="rId59"/>
    <p:sldId id="4974" r:id="rId60"/>
    <p:sldId id="365" r:id="rId61"/>
    <p:sldId id="366" r:id="rId62"/>
    <p:sldId id="5485" r:id="rId63"/>
    <p:sldId id="276" r:id="rId64"/>
    <p:sldId id="323" r:id="rId65"/>
    <p:sldId id="324" r:id="rId66"/>
    <p:sldId id="325" r:id="rId67"/>
    <p:sldId id="326" r:id="rId68"/>
    <p:sldId id="296" r:id="rId69"/>
    <p:sldId id="367" r:id="rId70"/>
    <p:sldId id="368" r:id="rId71"/>
    <p:sldId id="369" r:id="rId72"/>
    <p:sldId id="779" r:id="rId73"/>
    <p:sldId id="371" r:id="rId74"/>
    <p:sldId id="4975" r:id="rId75"/>
    <p:sldId id="4976" r:id="rId76"/>
    <p:sldId id="321" r:id="rId77"/>
    <p:sldId id="274" r:id="rId78"/>
    <p:sldId id="275" r:id="rId79"/>
    <p:sldId id="336" r:id="rId80"/>
    <p:sldId id="4049" r:id="rId81"/>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DDDD"/>
    <a:srgbClr val="34CCFF"/>
    <a:srgbClr val="0000FF"/>
    <a:srgbClr val="FF0000"/>
    <a:srgbClr val="80008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562" autoAdjust="0"/>
    <p:restoredTop sz="94249" autoAdjust="0"/>
  </p:normalViewPr>
  <p:slideViewPr>
    <p:cSldViewPr>
      <p:cViewPr varScale="1">
        <p:scale>
          <a:sx n="87" d="100"/>
          <a:sy n="87" d="100"/>
        </p:scale>
        <p:origin x="208" y="170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50" d="100"/>
        <a:sy n="50" d="100"/>
      </p:scale>
      <p:origin x="0" y="6784"/>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xml"/><Relationship Id="rId21" Type="http://schemas.openxmlformats.org/officeDocument/2006/relationships/slideMaster" Target="slideMasters/slideMaster21.xml"/><Relationship Id="rId42" Type="http://schemas.openxmlformats.org/officeDocument/2006/relationships/slide" Target="slides/slide17.xml"/><Relationship Id="rId47" Type="http://schemas.openxmlformats.org/officeDocument/2006/relationships/slide" Target="slides/slide22.xml"/><Relationship Id="rId63" Type="http://schemas.openxmlformats.org/officeDocument/2006/relationships/slide" Target="slides/slide38.xml"/><Relationship Id="rId68" Type="http://schemas.openxmlformats.org/officeDocument/2006/relationships/slide" Target="slides/slide43.xml"/><Relationship Id="rId84" Type="http://schemas.openxmlformats.org/officeDocument/2006/relationships/viewProps" Target="viewProps.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32" Type="http://schemas.openxmlformats.org/officeDocument/2006/relationships/slide" Target="slides/slide7.xml"/><Relationship Id="rId37" Type="http://schemas.openxmlformats.org/officeDocument/2006/relationships/slide" Target="slides/slide12.xml"/><Relationship Id="rId53" Type="http://schemas.openxmlformats.org/officeDocument/2006/relationships/slide" Target="slides/slide28.xml"/><Relationship Id="rId58" Type="http://schemas.openxmlformats.org/officeDocument/2006/relationships/slide" Target="slides/slide33.xml"/><Relationship Id="rId74" Type="http://schemas.openxmlformats.org/officeDocument/2006/relationships/slide" Target="slides/slide49.xml"/><Relationship Id="rId79" Type="http://schemas.openxmlformats.org/officeDocument/2006/relationships/slide" Target="slides/slide54.xml"/><Relationship Id="rId5" Type="http://schemas.openxmlformats.org/officeDocument/2006/relationships/slideMaster" Target="slideMasters/slideMaster5.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48" Type="http://schemas.openxmlformats.org/officeDocument/2006/relationships/slide" Target="slides/slide23.xml"/><Relationship Id="rId56" Type="http://schemas.openxmlformats.org/officeDocument/2006/relationships/slide" Target="slides/slide31.xml"/><Relationship Id="rId64" Type="http://schemas.openxmlformats.org/officeDocument/2006/relationships/slide" Target="slides/slide39.xml"/><Relationship Id="rId69" Type="http://schemas.openxmlformats.org/officeDocument/2006/relationships/slide" Target="slides/slide44.xml"/><Relationship Id="rId77" Type="http://schemas.openxmlformats.org/officeDocument/2006/relationships/slide" Target="slides/slide52.xml"/><Relationship Id="rId8" Type="http://schemas.openxmlformats.org/officeDocument/2006/relationships/slideMaster" Target="slideMasters/slideMaster8.xml"/><Relationship Id="rId51" Type="http://schemas.openxmlformats.org/officeDocument/2006/relationships/slide" Target="slides/slide26.xml"/><Relationship Id="rId72" Type="http://schemas.openxmlformats.org/officeDocument/2006/relationships/slide" Target="slides/slide47.xml"/><Relationship Id="rId80" Type="http://schemas.openxmlformats.org/officeDocument/2006/relationships/slide" Target="slides/slide55.xml"/><Relationship Id="rId85"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slide" Target="slides/slide21.xml"/><Relationship Id="rId59" Type="http://schemas.openxmlformats.org/officeDocument/2006/relationships/slide" Target="slides/slide34.xml"/><Relationship Id="rId67" Type="http://schemas.openxmlformats.org/officeDocument/2006/relationships/slide" Target="slides/slide42.xml"/><Relationship Id="rId20" Type="http://schemas.openxmlformats.org/officeDocument/2006/relationships/slideMaster" Target="slideMasters/slideMaster20.xml"/><Relationship Id="rId41" Type="http://schemas.openxmlformats.org/officeDocument/2006/relationships/slide" Target="slides/slide16.xml"/><Relationship Id="rId54" Type="http://schemas.openxmlformats.org/officeDocument/2006/relationships/slide" Target="slides/slide29.xml"/><Relationship Id="rId62" Type="http://schemas.openxmlformats.org/officeDocument/2006/relationships/slide" Target="slides/slide37.xml"/><Relationship Id="rId70" Type="http://schemas.openxmlformats.org/officeDocument/2006/relationships/slide" Target="slides/slide45.xml"/><Relationship Id="rId75" Type="http://schemas.openxmlformats.org/officeDocument/2006/relationships/slide" Target="slides/slide50.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 Target="slides/slide3.xml"/><Relationship Id="rId36" Type="http://schemas.openxmlformats.org/officeDocument/2006/relationships/slide" Target="slides/slide11.xml"/><Relationship Id="rId49" Type="http://schemas.openxmlformats.org/officeDocument/2006/relationships/slide" Target="slides/slide24.xml"/><Relationship Id="rId57" Type="http://schemas.openxmlformats.org/officeDocument/2006/relationships/slide" Target="slides/slide32.xml"/><Relationship Id="rId10" Type="http://schemas.openxmlformats.org/officeDocument/2006/relationships/slideMaster" Target="slideMasters/slideMaster10.xml"/><Relationship Id="rId31" Type="http://schemas.openxmlformats.org/officeDocument/2006/relationships/slide" Target="slides/slide6.xml"/><Relationship Id="rId44" Type="http://schemas.openxmlformats.org/officeDocument/2006/relationships/slide" Target="slides/slide19.xml"/><Relationship Id="rId52" Type="http://schemas.openxmlformats.org/officeDocument/2006/relationships/slide" Target="slides/slide27.xml"/><Relationship Id="rId60" Type="http://schemas.openxmlformats.org/officeDocument/2006/relationships/slide" Target="slides/slide35.xml"/><Relationship Id="rId65" Type="http://schemas.openxmlformats.org/officeDocument/2006/relationships/slide" Target="slides/slide40.xml"/><Relationship Id="rId73" Type="http://schemas.openxmlformats.org/officeDocument/2006/relationships/slide" Target="slides/slide48.xml"/><Relationship Id="rId78" Type="http://schemas.openxmlformats.org/officeDocument/2006/relationships/slide" Target="slides/slide53.xml"/><Relationship Id="rId81" Type="http://schemas.openxmlformats.org/officeDocument/2006/relationships/slide" Target="slides/slide56.xml"/><Relationship Id="rId86"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4.xml"/><Relationship Id="rId34" Type="http://schemas.openxmlformats.org/officeDocument/2006/relationships/slide" Target="slides/slide9.xml"/><Relationship Id="rId50" Type="http://schemas.openxmlformats.org/officeDocument/2006/relationships/slide" Target="slides/slide25.xml"/><Relationship Id="rId55" Type="http://schemas.openxmlformats.org/officeDocument/2006/relationships/slide" Target="slides/slide30.xml"/><Relationship Id="rId76" Type="http://schemas.openxmlformats.org/officeDocument/2006/relationships/slide" Target="slides/slide51.xml"/><Relationship Id="rId7" Type="http://schemas.openxmlformats.org/officeDocument/2006/relationships/slideMaster" Target="slideMasters/slideMaster7.xml"/><Relationship Id="rId71" Type="http://schemas.openxmlformats.org/officeDocument/2006/relationships/slide" Target="slides/slide46.xml"/><Relationship Id="rId2" Type="http://schemas.openxmlformats.org/officeDocument/2006/relationships/slideMaster" Target="slideMasters/slideMaster2.xml"/><Relationship Id="rId29" Type="http://schemas.openxmlformats.org/officeDocument/2006/relationships/slide" Target="slides/slide4.xml"/><Relationship Id="rId24" Type="http://schemas.openxmlformats.org/officeDocument/2006/relationships/slideMaster" Target="slideMasters/slideMaster24.xml"/><Relationship Id="rId40" Type="http://schemas.openxmlformats.org/officeDocument/2006/relationships/slide" Target="slides/slide15.xml"/><Relationship Id="rId45" Type="http://schemas.openxmlformats.org/officeDocument/2006/relationships/slide" Target="slides/slide20.xml"/><Relationship Id="rId66" Type="http://schemas.openxmlformats.org/officeDocument/2006/relationships/slide" Target="slides/slide41.xml"/><Relationship Id="rId61" Type="http://schemas.openxmlformats.org/officeDocument/2006/relationships/slide" Target="slides/slide36.xml"/><Relationship Id="rId8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latin typeface="Arial" pitchFamily="-112" charset="0"/>
                <a:ea typeface="ＭＳ Ｐゴシック" pitchFamily="-112" charset="-128"/>
                <a:cs typeface="ＭＳ Ｐゴシック" pitchFamily="-112" charset="-128"/>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pitchFamily="-112" charset="0"/>
                <a:ea typeface="ＭＳ Ｐゴシック" pitchFamily="-112" charset="-128"/>
                <a:cs typeface="ＭＳ Ｐゴシック" pitchFamily="-112" charset="-128"/>
              </a:defRPr>
            </a:lvl1pPr>
          </a:lstStyle>
          <a:p>
            <a:pPr>
              <a:defRPr/>
            </a:pPr>
            <a:endParaRPr lang="en-US"/>
          </a:p>
        </p:txBody>
      </p:sp>
      <p:sp>
        <p:nvSpPr>
          <p:cNvPr id="1699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0"/>
            <a:r>
              <a:rPr lang="en-US" noProof="0"/>
              <a:t>Second level</a:t>
            </a:r>
          </a:p>
          <a:p>
            <a:pPr lvl="0"/>
            <a:r>
              <a:rPr lang="en-US" noProof="0"/>
              <a:t>Third level</a:t>
            </a:r>
          </a:p>
          <a:p>
            <a:pPr lvl="0"/>
            <a:r>
              <a:rPr lang="en-US" noProof="0"/>
              <a:t>Fourth level</a:t>
            </a:r>
          </a:p>
          <a:p>
            <a:pPr lvl="0"/>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latin typeface="Arial" pitchFamily="-112" charset="0"/>
                <a:ea typeface="ＭＳ Ｐゴシック" pitchFamily="-112" charset="-128"/>
                <a:cs typeface="ＭＳ Ｐゴシック" pitchFamily="-112" charset="-128"/>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8E723259-C650-914E-9BB4-27C2E2689634}" type="slidenum">
              <a:rPr lang="en-US"/>
              <a:pPr>
                <a:defRPr/>
              </a:pPr>
              <a:t>‹#›</a:t>
            </a:fld>
            <a:endParaRPr lang="en-US"/>
          </a:p>
        </p:txBody>
      </p:sp>
    </p:spTree>
    <p:extLst>
      <p:ext uri="{BB962C8B-B14F-4D97-AF65-F5344CB8AC3E}">
        <p14:creationId xmlns:p14="http://schemas.microsoft.com/office/powerpoint/2010/main" val="34930636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0"/>
      </a:defRPr>
    </a:lvl1pPr>
    <a:lvl2pPr marL="742950" indent="-285750" algn="l" rtl="0" eaLnBrk="0" fontAlgn="base" hangingPunct="0">
      <a:spcBef>
        <a:spcPct val="30000"/>
      </a:spcBef>
      <a:spcAft>
        <a:spcPct val="0"/>
      </a:spcAft>
      <a:defRPr sz="1200" kern="1200">
        <a:solidFill>
          <a:schemeClr val="tx1"/>
        </a:solidFill>
        <a:latin typeface="Times New Roman" pitchFamily="18" charset="0"/>
        <a:ea typeface="ＭＳ Ｐゴシック" pitchFamily="-112" charset="-128"/>
        <a:cs typeface="+mn-cs"/>
      </a:defRPr>
    </a:lvl2pPr>
    <a:lvl3pPr marL="1143000" indent="-228600" algn="l" rtl="0" eaLnBrk="0" fontAlgn="base" hangingPunct="0">
      <a:spcBef>
        <a:spcPct val="30000"/>
      </a:spcBef>
      <a:spcAft>
        <a:spcPct val="0"/>
      </a:spcAft>
      <a:defRPr sz="1200" kern="1200">
        <a:solidFill>
          <a:schemeClr val="tx1"/>
        </a:solidFill>
        <a:latin typeface="Times New Roman" pitchFamily="18" charset="0"/>
        <a:ea typeface="ＭＳ Ｐゴシック" pitchFamily="-112" charset="-128"/>
        <a:cs typeface="+mn-cs"/>
      </a:defRPr>
    </a:lvl3pPr>
    <a:lvl4pPr marL="1600200" indent="-228600" algn="l" rtl="0" eaLnBrk="0" fontAlgn="base" hangingPunct="0">
      <a:spcBef>
        <a:spcPct val="30000"/>
      </a:spcBef>
      <a:spcAft>
        <a:spcPct val="0"/>
      </a:spcAft>
      <a:defRPr sz="1200" kern="1200">
        <a:solidFill>
          <a:schemeClr val="tx1"/>
        </a:solidFill>
        <a:latin typeface="Times New Roman" pitchFamily="18" charset="0"/>
        <a:ea typeface="ＭＳ Ｐゴシック" pitchFamily="-112" charset="-128"/>
        <a:cs typeface="+mn-cs"/>
      </a:defRPr>
    </a:lvl4pPr>
    <a:lvl5pPr marL="2057400" indent="-228600" algn="l" rtl="0" eaLnBrk="0" fontAlgn="base" hangingPunct="0">
      <a:spcBef>
        <a:spcPct val="30000"/>
      </a:spcBef>
      <a:spcAft>
        <a:spcPct val="0"/>
      </a:spcAft>
      <a:defRPr sz="1200" kern="1200">
        <a:solidFill>
          <a:schemeClr val="tx1"/>
        </a:solidFill>
        <a:latin typeface="Times New Roman" pitchFamily="18" charset="0"/>
        <a:ea typeface="ＭＳ Ｐゴシック" pitchFamily="-112"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7B5E65D-0948-FD45-B0F3-62361EC6D24B}" type="slidenum">
              <a:rPr lang="en-US" sz="1200">
                <a:solidFill>
                  <a:srgbClr val="000000"/>
                </a:solidFill>
              </a:rPr>
              <a:pPr/>
              <a:t>1</a:t>
            </a:fld>
            <a:endParaRPr lang="en-US" sz="1200">
              <a:solidFill>
                <a:srgbClr val="000000"/>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rPr>
              <a:t>Similar to when Jesus was baptized with the Spirit at his water baptism, when you trusted Christ, you were baptized or initiated into this universal church.</a:t>
            </a:r>
            <a:endParaRPr lang="en-US">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1" name="Rectangle 1026"/>
          <p:cNvSpPr>
            <a:spLocks noGrp="1" noRot="1" noChangeAspect="1" noChangeArrowheads="1" noTextEdit="1"/>
          </p:cNvSpPr>
          <p:nvPr>
            <p:ph type="sldImg"/>
          </p:nvPr>
        </p:nvSpPr>
        <p:spPr>
          <a:ln/>
        </p:spPr>
      </p:sp>
      <p:sp>
        <p:nvSpPr>
          <p:cNvPr id="742402"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DB66565-B723-6E45-BAC6-7A343A705E68}" type="slidenum">
              <a:rPr lang="en-US" sz="1200">
                <a:solidFill>
                  <a:srgbClr val="000000"/>
                </a:solidFill>
              </a:rPr>
              <a:pPr algn="r"/>
              <a:t>29</a:t>
            </a:fld>
            <a:endParaRPr lang="en-US" sz="1200">
              <a:solidFill>
                <a:srgbClr val="000000"/>
              </a:solidFill>
            </a:endParaRPr>
          </a:p>
        </p:txBody>
      </p:sp>
      <p:sp>
        <p:nvSpPr>
          <p:cNvPr id="210946" name="Rectangle 1026"/>
          <p:cNvSpPr>
            <a:spLocks noGrp="1" noRot="1" noChangeAspect="1" noChangeArrowheads="1" noTextEdit="1"/>
          </p:cNvSpPr>
          <p:nvPr>
            <p:ph type="sldImg"/>
          </p:nvPr>
        </p:nvSpPr>
        <p:spPr>
          <a:xfrm>
            <a:off x="1143000" y="685800"/>
            <a:ext cx="4573588" cy="3429000"/>
          </a:xfrm>
          <a:ln/>
        </p:spPr>
      </p:sp>
      <p:sp>
        <p:nvSpPr>
          <p:cNvPr id="2109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latin typeface="Times New Roman" charset="0"/>
              </a:rPr>
              <a:t>If you</a:t>
            </a:r>
            <a:r>
              <a:rPr lang="fr-FR" altLang="ja-JP" b="1">
                <a:latin typeface="Times New Roman" charset="0"/>
              </a:rPr>
              <a:t>'</a:t>
            </a:r>
            <a:r>
              <a:rPr lang="en-US" b="1">
                <a:latin typeface="Times New Roman" charset="0"/>
              </a:rPr>
              <a:t>re asked if you</a:t>
            </a:r>
            <a:r>
              <a:rPr lang="fr-FR" altLang="ja-JP" b="1">
                <a:latin typeface="Times New Roman" charset="0"/>
              </a:rPr>
              <a:t>'</a:t>
            </a:r>
            <a:r>
              <a:rPr lang="en-US" b="1">
                <a:latin typeface="Times New Roman" charset="0"/>
              </a:rPr>
              <a:t>ve received the </a:t>
            </a:r>
            <a:r>
              <a:rPr lang="ja-JP" altLang="en-US" b="1">
                <a:latin typeface="Times New Roman" charset="0"/>
              </a:rPr>
              <a:t>“</a:t>
            </a:r>
            <a:r>
              <a:rPr lang="en-US" altLang="ja-JP" b="1">
                <a:latin typeface="Times New Roman" charset="0"/>
              </a:rPr>
              <a:t>baptism of the Spirit,</a:t>
            </a:r>
            <a:r>
              <a:rPr lang="ja-JP" altLang="en-US" b="1">
                <a:latin typeface="Times New Roman" charset="0"/>
              </a:rPr>
              <a:t>”</a:t>
            </a:r>
            <a:r>
              <a:rPr lang="en-US" altLang="ja-JP" b="1">
                <a:latin typeface="Times New Roman" charset="0"/>
              </a:rPr>
              <a:t> what will you say? </a:t>
            </a:r>
            <a:endParaRPr lang="en-US">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C68CB4-952A-694E-AB73-BC0543BC902C}" type="slidenum">
              <a:rPr lang="en-US" sz="1200">
                <a:solidFill>
                  <a:srgbClr val="000000"/>
                </a:solidFill>
                <a:latin typeface="Times New Roman" charset="0"/>
              </a:rPr>
              <a:pPr/>
              <a:t>30</a:t>
            </a:fld>
            <a:endParaRPr lang="en-US" sz="1200">
              <a:solidFill>
                <a:srgbClr val="000000"/>
              </a:solidFill>
              <a:latin typeface="Times New Roman"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i="0" dirty="0">
              <a:latin typeface="Arial" panose="020B0604020202020204" pitchFamily="34" charset="0"/>
              <a:cs typeface="Arial" panose="020B0604020202020204" pitchFamily="34" charset="0"/>
            </a:endParaRPr>
          </a:p>
          <a:p>
            <a:pPr eaLnBrk="1" hangingPunct="1"/>
            <a:r>
              <a:rPr lang="en-US" sz="1200" b="1" i="0" dirty="0">
                <a:solidFill>
                  <a:srgbClr val="000000"/>
                </a:solidFill>
                <a:latin typeface="Arial" panose="020B0604020202020204" pitchFamily="34" charset="0"/>
                <a:ea typeface="宋体" charset="0"/>
                <a:cs typeface="Arial" panose="020B0604020202020204" pitchFamily="34" charset="0"/>
              </a:rPr>
              <a:t>Does sin affect the Spirit's </a:t>
            </a:r>
            <a:r>
              <a:rPr lang="en-US" sz="1200" b="1" i="0" dirty="0">
                <a:solidFill>
                  <a:srgbClr val="0000FF"/>
                </a:solidFill>
                <a:latin typeface="Arial" panose="020B0604020202020204" pitchFamily="34" charset="0"/>
                <a:ea typeface="宋体" charset="0"/>
                <a:cs typeface="Arial" panose="020B0604020202020204" pitchFamily="34" charset="0"/>
              </a:rPr>
              <a:t>ministry to</a:t>
            </a:r>
            <a:r>
              <a:rPr lang="en-US" sz="1200" b="1" i="0" dirty="0">
                <a:solidFill>
                  <a:srgbClr val="000000"/>
                </a:solidFill>
                <a:latin typeface="Arial" panose="020B0604020202020204" pitchFamily="34" charset="0"/>
                <a:ea typeface="宋体" charset="0"/>
                <a:cs typeface="Arial" panose="020B0604020202020204" pitchFamily="34" charset="0"/>
              </a:rPr>
              <a:t> the believer but not His </a:t>
            </a:r>
            <a:r>
              <a:rPr lang="en-US" sz="1200" b="1" i="0" dirty="0">
                <a:solidFill>
                  <a:srgbClr val="0000FF"/>
                </a:solidFill>
                <a:latin typeface="Arial" panose="020B0604020202020204" pitchFamily="34" charset="0"/>
                <a:ea typeface="宋体" charset="0"/>
                <a:cs typeface="Arial" panose="020B0604020202020204" pitchFamily="34" charset="0"/>
              </a:rPr>
              <a:t>presence within</a:t>
            </a:r>
            <a:r>
              <a:rPr lang="en-US" sz="1200" b="1" i="0" dirty="0">
                <a:solidFill>
                  <a:srgbClr val="000000"/>
                </a:solidFill>
                <a:latin typeface="Arial" panose="020B0604020202020204" pitchFamily="34" charset="0"/>
                <a:ea typeface="宋体" charset="0"/>
                <a:cs typeface="Arial" panose="020B0604020202020204" pitchFamily="34" charset="0"/>
              </a:rPr>
              <a:t> the believer?</a:t>
            </a:r>
            <a:r>
              <a:rPr lang="en-US" sz="1200" i="0" dirty="0">
                <a:solidFill>
                  <a:srgbClr val="000000"/>
                </a:solidFill>
                <a:latin typeface="Arial" panose="020B0604020202020204" pitchFamily="34" charset="0"/>
                <a:ea typeface="宋体" charset="0"/>
                <a:cs typeface="Arial" panose="020B0604020202020204" pitchFamily="34" charset="0"/>
              </a:rPr>
              <a:t> </a:t>
            </a:r>
            <a:endParaRPr lang="en-US" i="0" dirty="0">
              <a:latin typeface="Arial" panose="020B0604020202020204" pitchFamily="34" charset="0"/>
              <a:cs typeface="Arial" panose="020B060402020202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5C8D601-7C1C-E746-8306-02FBB503D399}" type="slidenum">
              <a:rPr lang="en-US" sz="1200" b="1">
                <a:solidFill>
                  <a:srgbClr val="000000"/>
                </a:solidFill>
              </a:rPr>
              <a:pPr eaLnBrk="1" hangingPunct="1"/>
              <a:t>31</a:t>
            </a:fld>
            <a:endParaRPr lang="en-US" sz="1200" b="1">
              <a:solidFill>
                <a:srgbClr val="000000"/>
              </a:solidFill>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ADBC50B-B693-9147-8CD8-6B19F7100C10}" type="slidenum">
              <a:rPr lang="en-US" sz="1200" b="1">
                <a:solidFill>
                  <a:srgbClr val="000000"/>
                </a:solidFill>
              </a:rPr>
              <a:pPr eaLnBrk="1" hangingPunct="1"/>
              <a:t>32</a:t>
            </a:fld>
            <a:endParaRPr lang="en-US" sz="1200" b="1">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ACFA6C0-3400-7243-BFD0-D51D1C0BD55B}" type="slidenum">
              <a:rPr lang="en-US" sz="1200" b="1">
                <a:solidFill>
                  <a:srgbClr val="000000"/>
                </a:solidFill>
              </a:rPr>
              <a:pPr eaLnBrk="1" hangingPunct="1"/>
              <a:t>33</a:t>
            </a:fld>
            <a:endParaRPr lang="en-US" sz="1200" b="1">
              <a:solidFill>
                <a:srgbClr val="000000"/>
              </a:solidFill>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AED60C7-E1F3-024D-BA46-FD62B743FAC1}" type="slidenum">
              <a:rPr lang="en-US" sz="1200" b="1">
                <a:solidFill>
                  <a:srgbClr val="000000"/>
                </a:solidFill>
              </a:rPr>
              <a:pPr eaLnBrk="1" hangingPunct="1"/>
              <a:t>34</a:t>
            </a:fld>
            <a:endParaRPr lang="en-US" sz="1200" b="1">
              <a:solidFill>
                <a:srgbClr val="000000"/>
              </a:solidFill>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Live under direction from the Spirit rather than from the sinful nature (5:16-26).</a:t>
            </a:r>
            <a:endParaRPr lang="en-SG" sz="1200" b="0" kern="1200" dirty="0">
              <a:solidFill>
                <a:schemeClr val="tx1"/>
              </a:solidFill>
              <a:effectLst/>
              <a:latin typeface="Arial" panose="020B0604020202020204" pitchFamily="34" charset="0"/>
              <a:ea typeface="ＭＳ Ｐゴシック"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015441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48477B-1BED-F54E-BC7F-19A0E1678C9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4242" name="Rectangle 2"/>
          <p:cNvSpPr>
            <a:spLocks noGrp="1" noRot="1" noChangeAspect="1" noChangeArrowheads="1" noTextEdit="1"/>
          </p:cNvSpPr>
          <p:nvPr>
            <p:ph type="sldImg"/>
          </p:nvPr>
        </p:nvSpPr>
        <p:spPr>
          <a:ln/>
        </p:spPr>
      </p:sp>
      <p:sp>
        <p:nvSpPr>
          <p:cNvPr id="3942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354796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4F3132-A49B-5F4E-BAB9-6330B2386733}"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9EC0F58-C927-314D-A185-307C2E8ECEFD}" type="slidenum">
              <a:rPr lang="en-US" sz="1200">
                <a:solidFill>
                  <a:srgbClr val="000000"/>
                </a:solidFill>
              </a:rPr>
              <a:pPr/>
              <a:t>3</a:t>
            </a:fld>
            <a:endParaRPr lang="en-US" sz="1200">
              <a:solidFill>
                <a:srgbClr val="000000"/>
              </a:solidFill>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Arial" charset="0"/>
              </a:rPr>
              <a:t>So many aberrations of this exist today—even </a:t>
            </a:r>
            <a:r>
              <a:rPr lang="ja-JP" altLang="en-US" b="1">
                <a:latin typeface="Arial" charset="0"/>
              </a:rPr>
              <a:t>“</a:t>
            </a:r>
            <a:r>
              <a:rPr lang="en-US" altLang="ja-JP" b="1">
                <a:latin typeface="Arial" charset="0"/>
              </a:rPr>
              <a:t>swimming in the Spirit</a:t>
            </a:r>
            <a:r>
              <a:rPr lang="ja-JP" altLang="en-US" b="1">
                <a:latin typeface="Arial" charset="0"/>
              </a:rPr>
              <a:t>”</a:t>
            </a:r>
            <a:r>
              <a:rPr lang="en-US" altLang="ja-JP" b="1">
                <a:latin typeface="Arial" charset="0"/>
              </a:rPr>
              <a:t>!</a:t>
            </a:r>
          </a:p>
          <a:p>
            <a:pPr eaLnBrk="1" hangingPunct="1"/>
            <a:r>
              <a:rPr lang="en-US" b="1">
                <a:solidFill>
                  <a:srgbClr val="0000CC"/>
                </a:solidFill>
                <a:latin typeface="Times New Roman" charset="0"/>
              </a:rPr>
              <a:t>www.ohiem.org/ photo-album/index.htm</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8"/>
        <p:cNvGrpSpPr/>
        <p:nvPr/>
      </p:nvGrpSpPr>
      <p:grpSpPr>
        <a:xfrm>
          <a:off x="0" y="0"/>
          <a:ext cx="0" cy="0"/>
          <a:chOff x="0" y="0"/>
          <a:chExt cx="0" cy="0"/>
        </a:xfrm>
      </p:grpSpPr>
      <p:sp>
        <p:nvSpPr>
          <p:cNvPr id="2749" name="Google Shape;2749;p41: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2750" name="Google Shape;2750;p4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449599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dirty="0">
                <a:latin typeface="Arial"/>
                <a:cs typeface="Arial"/>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dirty="0">
              <a:latin typeface="Arial"/>
              <a:cs typeface="Arial"/>
            </a:endParaRPr>
          </a:p>
          <a:p>
            <a:pPr algn="r"/>
            <a:r>
              <a:rPr lang="en-US" dirty="0">
                <a:latin typeface="Arial"/>
                <a:cs typeface="Arial"/>
              </a:rPr>
              <a:t>_________</a:t>
            </a:r>
          </a:p>
          <a:p>
            <a:pPr algn="r"/>
            <a:r>
              <a:rPr lang="en-US" dirty="0">
                <a:latin typeface="Arial"/>
                <a:cs typeface="Arial"/>
              </a:rPr>
              <a:t>BE-03-Leviticus-14</a:t>
            </a:r>
          </a:p>
          <a:p>
            <a:pPr algn="r"/>
            <a:r>
              <a:rPr lang="en-US" dirty="0">
                <a:latin typeface="Arial"/>
                <a:cs typeface="Arial"/>
              </a:rPr>
              <a:t>NS-09-Galatians-185</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dirty="0">
                <a:latin typeface="Arial"/>
                <a:cs typeface="Arial"/>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dirty="0">
              <a:latin typeface="Arial"/>
              <a:cs typeface="Arial"/>
            </a:endParaRPr>
          </a:p>
          <a:p>
            <a:pPr algn="r"/>
            <a:r>
              <a:rPr lang="en-US" dirty="0">
                <a:latin typeface="Arial"/>
                <a:cs typeface="Arial"/>
              </a:rPr>
              <a:t>_________</a:t>
            </a:r>
          </a:p>
          <a:p>
            <a:pPr algn="r"/>
            <a:r>
              <a:rPr lang="en-US" dirty="0">
                <a:latin typeface="Arial"/>
                <a:cs typeface="Arial"/>
              </a:rPr>
              <a:t>Common-452</a:t>
            </a:r>
          </a:p>
          <a:p>
            <a:pPr algn="r"/>
            <a:r>
              <a:rPr lang="en-US" dirty="0">
                <a:latin typeface="Arial"/>
                <a:cs typeface="Arial"/>
              </a:rPr>
              <a:t>BE-03-Leviticus-14</a:t>
            </a:r>
          </a:p>
          <a:p>
            <a:pPr algn="r"/>
            <a:r>
              <a:rPr lang="en-US" dirty="0">
                <a:latin typeface="Arial"/>
                <a:cs typeface="Arial"/>
              </a:rPr>
              <a:t>NS-09-Galatians-189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27748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BA42E4-7F70-F949-83DD-F7491142CC0E}" type="slidenum">
              <a:rPr lang="en-US" sz="1200">
                <a:solidFill>
                  <a:srgbClr val="000000"/>
                </a:solidFill>
                <a:latin typeface="Times New Roman" charset="0"/>
              </a:rPr>
              <a:pPr/>
              <a:t>53</a:t>
            </a:fld>
            <a:endParaRPr lang="en-US" sz="1200">
              <a:solidFill>
                <a:srgbClr val="000000"/>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2FD8D61-E83E-2041-B868-2EC02CBACA32}" type="slidenum">
              <a:rPr lang="en-US" sz="1200">
                <a:solidFill>
                  <a:srgbClr val="000000"/>
                </a:solidFill>
                <a:latin typeface="Times New Roman" charset="0"/>
              </a:rPr>
              <a:pPr/>
              <a:t>54</a:t>
            </a:fld>
            <a:endParaRPr lang="en-US" sz="1200">
              <a:solidFill>
                <a:srgbClr val="000000"/>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HS Holy Spirit (Pneumatology) in Arabic</a:t>
            </a:r>
          </a:p>
          <a:p>
            <a:r>
              <a:rPr lang="en-US" dirty="0"/>
              <a:t>_____________</a:t>
            </a:r>
          </a:p>
          <a:p>
            <a:r>
              <a:rPr lang="en-US" dirty="0"/>
              <a:t>Common-</a:t>
            </a:r>
            <a:r>
              <a:rPr lang="en-US" dirty="0">
                <a:latin typeface="Arial" charset="0"/>
                <a:ea typeface="ＭＳ Ｐゴシック" charset="0"/>
              </a:rPr>
              <a:t>23</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76361199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Slide Image Placeholder 1"/>
          <p:cNvSpPr>
            <a:spLocks noGrp="1" noRot="1" noChangeAspect="1" noTextEdit="1"/>
          </p:cNvSpPr>
          <p:nvPr>
            <p:ph type="sldImg"/>
          </p:nvPr>
        </p:nvSpPr>
        <p:spPr>
          <a:ln/>
        </p:spPr>
      </p:sp>
      <p:sp>
        <p:nvSpPr>
          <p:cNvPr id="17715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I say, </a:t>
            </a:r>
            <a:r>
              <a:rPr lang="ja-JP" altLang="en-US" b="0">
                <a:latin typeface="Arial" panose="020B0604020202020204" pitchFamily="34" charset="0"/>
                <a:cs typeface="Arial" panose="020B0604020202020204" pitchFamily="34" charset="0"/>
              </a:rPr>
              <a:t>“</a:t>
            </a:r>
            <a:r>
              <a:rPr lang="en-US" altLang="ja-JP" b="0" dirty="0">
                <a:latin typeface="Arial" panose="020B0604020202020204" pitchFamily="34" charset="0"/>
                <a:cs typeface="Arial" panose="020B0604020202020204" pitchFamily="34" charset="0"/>
              </a:rPr>
              <a:t>There</a:t>
            </a:r>
            <a:r>
              <a:rPr lang="ja-JP" altLang="en-US" b="0">
                <a:latin typeface="Arial" panose="020B0604020202020204" pitchFamily="34" charset="0"/>
                <a:cs typeface="Arial" panose="020B0604020202020204" pitchFamily="34" charset="0"/>
              </a:rPr>
              <a:t>’</a:t>
            </a:r>
            <a:r>
              <a:rPr lang="en-US" altLang="ja-JP" b="0" dirty="0">
                <a:latin typeface="Arial" panose="020B0604020202020204" pitchFamily="34" charset="0"/>
                <a:cs typeface="Arial" panose="020B0604020202020204" pitchFamily="34" charset="0"/>
              </a:rPr>
              <a:t>s no such thing as the baptism </a:t>
            </a:r>
            <a:r>
              <a:rPr lang="en-US" altLang="ja-JP" b="0" i="1" dirty="0">
                <a:latin typeface="Arial" panose="020B0604020202020204" pitchFamily="34" charset="0"/>
                <a:cs typeface="Arial" panose="020B0604020202020204" pitchFamily="34" charset="0"/>
              </a:rPr>
              <a:t>of </a:t>
            </a:r>
            <a:r>
              <a:rPr lang="en-US" altLang="ja-JP" b="0" dirty="0">
                <a:latin typeface="Arial" panose="020B0604020202020204" pitchFamily="34" charset="0"/>
                <a:cs typeface="Arial" panose="020B0604020202020204" pitchFamily="34" charset="0"/>
              </a:rPr>
              <a:t>the Spirit.  Scripture never once uses this phrase.  The Greek can be translated as </a:t>
            </a:r>
            <a:r>
              <a:rPr lang="ja-JP" altLang="en-US" b="0">
                <a:latin typeface="Arial" panose="020B0604020202020204" pitchFamily="34" charset="0"/>
                <a:cs typeface="Arial" panose="020B0604020202020204" pitchFamily="34" charset="0"/>
              </a:rPr>
              <a:t>“</a:t>
            </a:r>
            <a:r>
              <a:rPr lang="en-US" altLang="ja-JP" b="0" dirty="0">
                <a:latin typeface="Arial" panose="020B0604020202020204" pitchFamily="34" charset="0"/>
                <a:cs typeface="Arial" panose="020B0604020202020204" pitchFamily="34" charset="0"/>
              </a:rPr>
              <a:t>baptized </a:t>
            </a:r>
            <a:r>
              <a:rPr lang="en-US" altLang="ja-JP" b="0" i="1" dirty="0">
                <a:latin typeface="Arial" panose="020B0604020202020204" pitchFamily="34" charset="0"/>
                <a:cs typeface="Arial" panose="020B0604020202020204" pitchFamily="34" charset="0"/>
              </a:rPr>
              <a:t>with</a:t>
            </a:r>
            <a:r>
              <a:rPr lang="en-US" altLang="ja-JP" b="0" dirty="0">
                <a:latin typeface="Arial" panose="020B0604020202020204" pitchFamily="34" charset="0"/>
                <a:cs typeface="Arial" panose="020B0604020202020204" pitchFamily="34" charset="0"/>
              </a:rPr>
              <a:t>, </a:t>
            </a:r>
            <a:r>
              <a:rPr lang="en-US" altLang="ja-JP" b="0" i="1" dirty="0">
                <a:latin typeface="Arial" panose="020B0604020202020204" pitchFamily="34" charset="0"/>
                <a:cs typeface="Arial" panose="020B0604020202020204" pitchFamily="34" charset="0"/>
              </a:rPr>
              <a:t>in</a:t>
            </a:r>
            <a:r>
              <a:rPr lang="en-US" altLang="ja-JP" b="0" dirty="0">
                <a:latin typeface="Arial" panose="020B0604020202020204" pitchFamily="34" charset="0"/>
                <a:cs typeface="Arial" panose="020B0604020202020204" pitchFamily="34" charset="0"/>
              </a:rPr>
              <a:t>, or </a:t>
            </a:r>
            <a:r>
              <a:rPr lang="en-US" altLang="ja-JP" b="0" i="1" dirty="0">
                <a:latin typeface="Arial" panose="020B0604020202020204" pitchFamily="34" charset="0"/>
                <a:cs typeface="Arial" panose="020B0604020202020204" pitchFamily="34" charset="0"/>
              </a:rPr>
              <a:t>by</a:t>
            </a:r>
            <a:r>
              <a:rPr lang="en-US" altLang="ja-JP" b="0" dirty="0">
                <a:latin typeface="Arial" panose="020B0604020202020204" pitchFamily="34" charset="0"/>
                <a:cs typeface="Arial" panose="020B0604020202020204" pitchFamily="34" charset="0"/>
              </a:rPr>
              <a:t> the Spirit.</a:t>
            </a:r>
            <a:r>
              <a:rPr lang="ja-JP" altLang="en-US" b="0">
                <a:latin typeface="Arial" panose="020B0604020202020204" pitchFamily="34" charset="0"/>
                <a:cs typeface="Arial" panose="020B0604020202020204" pitchFamily="34" charset="0"/>
              </a:rPr>
              <a:t>”</a:t>
            </a:r>
            <a:r>
              <a:rPr lang="en-US" altLang="ja-JP" b="0" dirty="0">
                <a:latin typeface="Arial" panose="020B0604020202020204" pitchFamily="34" charset="0"/>
                <a:cs typeface="Arial" panose="020B0604020202020204" pitchFamily="34" charset="0"/>
              </a:rPr>
              <a:t>  But if you mean am I baptized </a:t>
            </a:r>
            <a:r>
              <a:rPr lang="en-US" altLang="ja-JP" b="0" i="1" dirty="0">
                <a:latin typeface="Arial" panose="020B0604020202020204" pitchFamily="34" charset="0"/>
                <a:cs typeface="Arial" panose="020B0604020202020204" pitchFamily="34" charset="0"/>
              </a:rPr>
              <a:t>with </a:t>
            </a:r>
            <a:r>
              <a:rPr lang="en-US" altLang="ja-JP" b="0" dirty="0">
                <a:latin typeface="Arial" panose="020B0604020202020204" pitchFamily="34" charset="0"/>
                <a:cs typeface="Arial" panose="020B0604020202020204" pitchFamily="34" charset="0"/>
              </a:rPr>
              <a:t>the Spirit, the answer is YES—every Christian has been baptized with the Spirit into the body of Christ.</a:t>
            </a:r>
            <a:r>
              <a:rPr lang="ja-JP" altLang="en-US" b="0">
                <a:latin typeface="Arial" panose="020B0604020202020204" pitchFamily="34" charset="0"/>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17715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38F090-E7D7-454A-8172-5F93153660E3}" type="slidenum">
              <a:rPr lang="en-US" sz="1200">
                <a:solidFill>
                  <a:srgbClr val="000000"/>
                </a:solidFill>
              </a:rPr>
              <a:pPr/>
              <a:t>4</a:t>
            </a:fld>
            <a:endParaRPr lang="en-US" sz="1200">
              <a:solidFill>
                <a:srgbClr val="000000"/>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3E5095-E150-4845-AC2D-F110D39668B9}" type="slidenum">
              <a:rPr lang="en-US" sz="1200"/>
              <a:pPr/>
              <a:t>6</a:t>
            </a:fld>
            <a:endParaRPr lang="en-US" sz="1200"/>
          </a:p>
        </p:txBody>
      </p:sp>
      <p:sp>
        <p:nvSpPr>
          <p:cNvPr id="181250" name="Rectangle 2"/>
          <p:cNvSpPr>
            <a:spLocks noGrp="1" noRot="1" noChangeAspect="1" noChangeArrowheads="1" noTextEdit="1"/>
          </p:cNvSpPr>
          <p:nvPr>
            <p:ph type="sldImg"/>
          </p:nvPr>
        </p:nvSpPr>
        <p:spPr>
          <a:solidFill>
            <a:srgbClr val="FFFFFF"/>
          </a:solidFill>
          <a:ln/>
        </p:spPr>
      </p:sp>
      <p:sp>
        <p:nvSpPr>
          <p:cNvPr id="181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DB380E-3E9C-4541-8993-AABF599F2CFB}" type="slidenum">
              <a:rPr lang="en-US" sz="1200">
                <a:solidFill>
                  <a:srgbClr val="000000"/>
                </a:solidFill>
              </a:rPr>
              <a:pPr/>
              <a:t>7</a:t>
            </a:fld>
            <a:endParaRPr lang="en-US" sz="1200">
              <a:solidFill>
                <a:srgbClr val="000000"/>
              </a:solidFill>
            </a:endParaRPr>
          </a:p>
        </p:txBody>
      </p:sp>
      <p:sp>
        <p:nvSpPr>
          <p:cNvPr id="183298" name="Rectangle 2"/>
          <p:cNvSpPr>
            <a:spLocks noGrp="1" noRot="1" noChangeAspect="1" noChangeArrowheads="1" noTextEdit="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endParaRPr lang="en-US" dirty="0">
              <a:latin typeface="Arial" charset="0"/>
            </a:endParaRPr>
          </a:p>
          <a:p>
            <a:pPr>
              <a:spcBef>
                <a:spcPct val="0"/>
              </a:spcBef>
            </a:pPr>
            <a:r>
              <a:rPr lang="en-US" dirty="0">
                <a:latin typeface="Arial" charset="0"/>
              </a:rPr>
              <a:t>Different translations render this verse </a:t>
            </a:r>
            <a:r>
              <a:rPr lang="ja-JP" altLang="en-US">
                <a:latin typeface="Arial" charset="0"/>
              </a:rPr>
              <a:t>“</a:t>
            </a:r>
            <a:r>
              <a:rPr lang="en-US" altLang="ja-JP" dirty="0">
                <a:latin typeface="Arial" charset="0"/>
              </a:rPr>
              <a:t>baptized </a:t>
            </a:r>
            <a:r>
              <a:rPr lang="en-US" altLang="ja-JP" i="1" dirty="0">
                <a:latin typeface="Arial" charset="0"/>
              </a:rPr>
              <a:t>with</a:t>
            </a:r>
            <a:r>
              <a:rPr lang="en-US" altLang="ja-JP" dirty="0">
                <a:latin typeface="Arial" charset="0"/>
              </a:rPr>
              <a:t>, </a:t>
            </a:r>
            <a:r>
              <a:rPr lang="en-US" altLang="ja-JP" i="1" dirty="0">
                <a:latin typeface="Arial" charset="0"/>
              </a:rPr>
              <a:t>in</a:t>
            </a:r>
            <a:r>
              <a:rPr lang="en-US" altLang="ja-JP" dirty="0">
                <a:latin typeface="Arial" charset="0"/>
              </a:rPr>
              <a:t>, or </a:t>
            </a:r>
            <a:r>
              <a:rPr lang="en-US" altLang="ja-JP" i="1" dirty="0">
                <a:latin typeface="Arial" charset="0"/>
              </a:rPr>
              <a:t>by</a:t>
            </a:r>
            <a:r>
              <a:rPr lang="en-US" altLang="ja-JP" dirty="0">
                <a:latin typeface="Arial" charset="0"/>
              </a:rPr>
              <a:t> the Spirit</a:t>
            </a:r>
            <a:r>
              <a:rPr lang="ja-JP" altLang="en-US">
                <a:latin typeface="Arial" charset="0"/>
              </a:rPr>
              <a:t>”</a:t>
            </a:r>
            <a:r>
              <a:rPr lang="en-US" altLang="ja-JP" dirty="0">
                <a:latin typeface="Arial" charset="0"/>
              </a:rPr>
              <a:t> while in the Gospels and Acts it</a:t>
            </a:r>
            <a:r>
              <a:rPr lang="ja-JP" altLang="en-US">
                <a:latin typeface="Arial" charset="0"/>
              </a:rPr>
              <a:t>’</a:t>
            </a:r>
            <a:r>
              <a:rPr lang="en-US" altLang="ja-JP" dirty="0">
                <a:latin typeface="Arial" charset="0"/>
              </a:rPr>
              <a:t>s always </a:t>
            </a:r>
            <a:r>
              <a:rPr lang="ja-JP" altLang="en-US">
                <a:latin typeface="Arial" charset="0"/>
              </a:rPr>
              <a:t>“</a:t>
            </a:r>
            <a:r>
              <a:rPr lang="en-US" altLang="ja-JP" dirty="0">
                <a:latin typeface="Arial" charset="0"/>
              </a:rPr>
              <a:t>baptized </a:t>
            </a:r>
            <a:r>
              <a:rPr lang="en-US" altLang="ja-JP" i="1" dirty="0">
                <a:latin typeface="Arial" charset="0"/>
              </a:rPr>
              <a:t>with</a:t>
            </a:r>
            <a:r>
              <a:rPr lang="en-US" altLang="ja-JP" dirty="0">
                <a:latin typeface="Arial" charset="0"/>
              </a:rPr>
              <a:t> the Spirit.</a:t>
            </a:r>
            <a:r>
              <a:rPr lang="ja-JP" altLang="en-US">
                <a:latin typeface="Arial" charset="0"/>
              </a:rPr>
              <a:t>”</a:t>
            </a:r>
            <a:r>
              <a:rPr lang="en-US" altLang="ja-JP" dirty="0">
                <a:latin typeface="Arial" charset="0"/>
              </a:rPr>
              <a:t>  Either way, all are baptized! This includes Jews and Greeks, slaves and free men.</a:t>
            </a:r>
            <a:endParaRPr lang="en-US" sz="2400" dirty="0">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F5B3F9-E3B1-E24C-A07D-CF07BC256E73}" type="slidenum">
              <a:rPr lang="en-US" sz="1200">
                <a:solidFill>
                  <a:srgbClr val="000000"/>
                </a:solidFill>
              </a:rPr>
              <a:pPr/>
              <a:t>17</a:t>
            </a:fld>
            <a:endParaRPr lang="en-US" sz="1200">
              <a:solidFill>
                <a:srgbClr val="000000"/>
              </a:solidFill>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5" name="Shape 12155"/>
          <p:cNvSpPr>
            <a:spLocks noGrp="1" noRot="1" noChangeAspect="1"/>
          </p:cNvSpPr>
          <p:nvPr>
            <p:ph type="sldImg"/>
          </p:nvPr>
        </p:nvSpPr>
        <p:spPr>
          <a:prstGeom prst="rect">
            <a:avLst/>
          </a:prstGeom>
        </p:spPr>
        <p:txBody>
          <a:bodyPr/>
          <a:lstStyle/>
          <a:p>
            <a:endParaRPr/>
          </a:p>
        </p:txBody>
      </p:sp>
      <p:sp>
        <p:nvSpPr>
          <p:cNvPr id="12156" name="Shape 12156"/>
          <p:cNvSpPr>
            <a:spLocks noGrp="1"/>
          </p:cNvSpPr>
          <p:nvPr>
            <p:ph type="body" sz="quarter" idx="1"/>
          </p:nvPr>
        </p:nvSpPr>
        <p:spPr>
          <a:prstGeom prst="rect">
            <a:avLst/>
          </a:prstGeom>
        </p:spPr>
        <p:txBody>
          <a:bodyPr/>
          <a:lstStyle/>
          <a:p>
            <a:r>
              <a:t>Throwing a fit is natural for a baby—but it is totally inappropriate for an adult.  The Corinthians were acting like babies.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3" name="Rectangle 1026"/>
          <p:cNvSpPr>
            <a:spLocks noGrp="1" noRot="1" noChangeAspect="1" noChangeArrowheads="1" noTextEdit="1"/>
          </p:cNvSpPr>
          <p:nvPr>
            <p:ph type="sldImg"/>
          </p:nvPr>
        </p:nvSpPr>
        <p:spPr>
          <a:ln/>
        </p:spPr>
      </p:sp>
      <p:sp>
        <p:nvSpPr>
          <p:cNvPr id="740354"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7.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7.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2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3.jpeg"/><Relationship Id="rId1" Type="http://schemas.openxmlformats.org/officeDocument/2006/relationships/slideMaster" Target="../slideMasters/slideMaster17.xml"/><Relationship Id="rId4" Type="http://schemas.openxmlformats.org/officeDocument/2006/relationships/image" Target="../media/image12.jpe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7.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5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 Id="rId4" Type="http://schemas.openxmlformats.org/officeDocument/2006/relationships/image" Target="../media/image5.png"/></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8.xml"/><Relationship Id="rId4" Type="http://schemas.openxmlformats.org/officeDocument/2006/relationships/image" Target="../media/image13.jpeg"/></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8.xml"/><Relationship Id="rId4" Type="http://schemas.openxmlformats.org/officeDocument/2006/relationships/image" Target="../media/image16.png"/></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6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8.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7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8.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 Id="rId4" Type="http://schemas.openxmlformats.org/officeDocument/2006/relationships/image" Target="../media/image5.png"/></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8.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8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3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8.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6.xml"/><Relationship Id="rId4" Type="http://schemas.openxmlformats.org/officeDocument/2006/relationships/image" Target="../media/image13.jpeg"/></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6.xml"/><Relationship Id="rId4" Type="http://schemas.openxmlformats.org/officeDocument/2006/relationships/image" Target="../media/image16.png"/></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3.jpeg"/><Relationship Id="rId1" Type="http://schemas.openxmlformats.org/officeDocument/2006/relationships/slideMaster" Target="../slideMasters/slideMaster18.xml"/><Relationship Id="rId4" Type="http://schemas.openxmlformats.org/officeDocument/2006/relationships/image" Target="../media/image12.jpeg"/></Relationships>
</file>

<file path=ppt/slideLayouts/_rels/slideLayout204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8.xml"/><Relationship Id="rId4" Type="http://schemas.openxmlformats.org/officeDocument/2006/relationships/image" Target="../media/image13.jpeg"/></Relationships>
</file>

<file path=ppt/slideLayouts/_rels/slideLayout204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04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8.xml"/><Relationship Id="rId4" Type="http://schemas.openxmlformats.org/officeDocument/2006/relationships/image" Target="../media/image13.jpeg"/></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8.xml"/><Relationship Id="rId4" Type="http://schemas.openxmlformats.org/officeDocument/2006/relationships/image" Target="../media/image13.jpeg"/></Relationships>
</file>

<file path=ppt/slideLayouts/_rels/slideLayout205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0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3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8.xml"/></Relationships>
</file>

<file path=ppt/slideLayouts/_rels/slideLayout218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8.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8.xml"/></Relationships>
</file>

<file path=ppt/slideLayouts/_rels/slideLayout220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0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0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0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0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1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6.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6.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3.jpeg"/><Relationship Id="rId1" Type="http://schemas.openxmlformats.org/officeDocument/2006/relationships/slideMaster" Target="../slideMasters/slideMaster16.xml"/><Relationship Id="rId4" Type="http://schemas.openxmlformats.org/officeDocument/2006/relationships/image" Target="../media/image12.jpeg"/></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6.xml"/><Relationship Id="rId4" Type="http://schemas.openxmlformats.org/officeDocument/2006/relationships/image" Target="../media/image13.jpeg"/></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6.xml"/><Relationship Id="rId4" Type="http://schemas.openxmlformats.org/officeDocument/2006/relationships/image" Target="../media/image13.jpe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6.xml"/><Relationship Id="rId4" Type="http://schemas.openxmlformats.org/officeDocument/2006/relationships/image" Target="../media/image13.jpeg"/></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6.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5.png"/></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7.xml"/><Relationship Id="rId4" Type="http://schemas.openxmlformats.org/officeDocument/2006/relationships/image" Target="../media/image16.png"/></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a:defRPr/>
            </a:lvl1pPr>
          </a:lstStyle>
          <a:p>
            <a:pPr>
              <a:defRPr/>
            </a:pPr>
            <a:fld id="{1A5A4030-9122-474B-8707-F4B7998A708A}" type="slidenum">
              <a:rPr lang="en-US"/>
              <a:pPr>
                <a:defRPr/>
              </a:pPr>
              <a:t>‹#›</a:t>
            </a:fld>
            <a:endParaRPr lang="en-US"/>
          </a:p>
        </p:txBody>
      </p:sp>
    </p:spTree>
    <p:extLst>
      <p:ext uri="{BB962C8B-B14F-4D97-AF65-F5344CB8AC3E}">
        <p14:creationId xmlns:p14="http://schemas.microsoft.com/office/powerpoint/2010/main" val="2133098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C298AC-D9F2-A448-8C37-1FA3EEB764DD}" type="slidenum">
              <a:rPr lang="en-US"/>
              <a:pPr>
                <a:defRPr/>
              </a:pPr>
              <a:t>‹#›</a:t>
            </a:fld>
            <a:endParaRPr lang="en-US"/>
          </a:p>
        </p:txBody>
      </p:sp>
    </p:spTree>
    <p:extLst>
      <p:ext uri="{BB962C8B-B14F-4D97-AF65-F5344CB8AC3E}">
        <p14:creationId xmlns:p14="http://schemas.microsoft.com/office/powerpoint/2010/main" val="14010703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a:ln/>
        </p:spPr>
        <p:txBody>
          <a:bodyPr/>
          <a:lstStyle>
            <a:lvl1pPr>
              <a:defRPr/>
            </a:lvl1pPr>
          </a:lstStyle>
          <a:p>
            <a:pPr>
              <a:defRPr/>
            </a:pPr>
            <a:endParaRPr lang="en-US"/>
          </a:p>
        </p:txBody>
      </p:sp>
      <p:sp>
        <p:nvSpPr>
          <p:cNvPr id="6" name="Rectangle 101"/>
          <p:cNvSpPr>
            <a:spLocks noGrp="1" noChangeArrowheads="1"/>
          </p:cNvSpPr>
          <p:nvPr>
            <p:ph type="ftr" sz="quarter" idx="11"/>
          </p:nvPr>
        </p:nvSpPr>
        <p:spPr>
          <a:ln/>
        </p:spPr>
        <p:txBody>
          <a:bodyPr/>
          <a:lstStyle>
            <a:lvl1pPr>
              <a:defRPr/>
            </a:lvl1pPr>
          </a:lstStyle>
          <a:p>
            <a:pPr>
              <a:defRPr/>
            </a:pPr>
            <a:endParaRPr lang="en-US"/>
          </a:p>
        </p:txBody>
      </p:sp>
      <p:sp>
        <p:nvSpPr>
          <p:cNvPr id="7" name="Rectangle 102"/>
          <p:cNvSpPr>
            <a:spLocks noGrp="1" noChangeArrowheads="1"/>
          </p:cNvSpPr>
          <p:nvPr>
            <p:ph type="sldNum" sz="quarter" idx="12"/>
          </p:nvPr>
        </p:nvSpPr>
        <p:spPr>
          <a:ln/>
        </p:spPr>
        <p:txBody>
          <a:bodyPr/>
          <a:lstStyle>
            <a:lvl1pPr>
              <a:defRPr/>
            </a:lvl1pPr>
          </a:lstStyle>
          <a:p>
            <a:pPr>
              <a:defRPr/>
            </a:pPr>
            <a:fld id="{37721301-A23C-6A4B-A74E-FB595834EF55}" type="slidenum">
              <a:rPr lang="en-US"/>
              <a:pPr>
                <a:defRPr/>
              </a:pPr>
              <a:t>‹#›</a:t>
            </a:fld>
            <a:endParaRPr lang="en-US"/>
          </a:p>
        </p:txBody>
      </p:sp>
    </p:spTree>
    <p:extLst>
      <p:ext uri="{BB962C8B-B14F-4D97-AF65-F5344CB8AC3E}">
        <p14:creationId xmlns:p14="http://schemas.microsoft.com/office/powerpoint/2010/main" val="21616302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00524"/>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6972923"/>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3549149"/>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9669084"/>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93277663"/>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5760388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4383016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8486776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42747770"/>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2393192"/>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a:ln/>
        </p:spPr>
        <p:txBody>
          <a:bodyPr/>
          <a:lstStyle>
            <a:lvl1pPr>
              <a:defRPr/>
            </a:lvl1pPr>
          </a:lstStyle>
          <a:p>
            <a:pPr>
              <a:defRPr/>
            </a:pPr>
            <a:endParaRPr lang="en-US"/>
          </a:p>
        </p:txBody>
      </p:sp>
      <p:sp>
        <p:nvSpPr>
          <p:cNvPr id="5" name="Rectangle 101"/>
          <p:cNvSpPr>
            <a:spLocks noGrp="1" noChangeArrowheads="1"/>
          </p:cNvSpPr>
          <p:nvPr>
            <p:ph type="ftr" sz="quarter" idx="11"/>
          </p:nvPr>
        </p:nvSpPr>
        <p:spPr>
          <a:ln/>
        </p:spPr>
        <p:txBody>
          <a:bodyPr/>
          <a:lstStyle>
            <a:lvl1pPr>
              <a:defRPr/>
            </a:lvl1pPr>
          </a:lstStyle>
          <a:p>
            <a:pPr>
              <a:defRPr/>
            </a:pPr>
            <a:endParaRPr lang="en-US"/>
          </a:p>
        </p:txBody>
      </p:sp>
      <p:sp>
        <p:nvSpPr>
          <p:cNvPr id="6" name="Rectangle 102"/>
          <p:cNvSpPr>
            <a:spLocks noGrp="1" noChangeArrowheads="1"/>
          </p:cNvSpPr>
          <p:nvPr>
            <p:ph type="sldNum" sz="quarter" idx="12"/>
          </p:nvPr>
        </p:nvSpPr>
        <p:spPr>
          <a:ln/>
        </p:spPr>
        <p:txBody>
          <a:bodyPr/>
          <a:lstStyle>
            <a:lvl1pPr>
              <a:defRPr/>
            </a:lvl1pPr>
          </a:lstStyle>
          <a:p>
            <a:pPr>
              <a:defRPr/>
            </a:pPr>
            <a:fld id="{2CD0859A-83D6-B540-8FD2-D6B10E618EB9}" type="slidenum">
              <a:rPr lang="en-US"/>
              <a:pPr>
                <a:defRPr/>
              </a:pPr>
              <a:t>‹#›</a:t>
            </a:fld>
            <a:endParaRPr lang="en-US"/>
          </a:p>
        </p:txBody>
      </p:sp>
    </p:spTree>
    <p:extLst>
      <p:ext uri="{BB962C8B-B14F-4D97-AF65-F5344CB8AC3E}">
        <p14:creationId xmlns:p14="http://schemas.microsoft.com/office/powerpoint/2010/main" val="416424426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24795690"/>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8007410"/>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2802272"/>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2466251"/>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6642075"/>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2756968"/>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4621961"/>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4815437"/>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3077104"/>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8937627"/>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a:ln/>
        </p:spPr>
        <p:txBody>
          <a:bodyPr/>
          <a:lstStyle>
            <a:lvl1pPr>
              <a:defRPr/>
            </a:lvl1pPr>
          </a:lstStyle>
          <a:p>
            <a:pPr>
              <a:defRPr/>
            </a:pPr>
            <a:endParaRPr lang="en-US"/>
          </a:p>
        </p:txBody>
      </p:sp>
      <p:sp>
        <p:nvSpPr>
          <p:cNvPr id="5" name="Rectangle 101"/>
          <p:cNvSpPr>
            <a:spLocks noGrp="1" noChangeArrowheads="1"/>
          </p:cNvSpPr>
          <p:nvPr>
            <p:ph type="ftr" sz="quarter" idx="11"/>
          </p:nvPr>
        </p:nvSpPr>
        <p:spPr>
          <a:ln/>
        </p:spPr>
        <p:txBody>
          <a:bodyPr/>
          <a:lstStyle>
            <a:lvl1pPr>
              <a:defRPr/>
            </a:lvl1pPr>
          </a:lstStyle>
          <a:p>
            <a:pPr>
              <a:defRPr/>
            </a:pPr>
            <a:endParaRPr lang="en-US"/>
          </a:p>
        </p:txBody>
      </p:sp>
      <p:sp>
        <p:nvSpPr>
          <p:cNvPr id="6" name="Rectangle 102"/>
          <p:cNvSpPr>
            <a:spLocks noGrp="1" noChangeArrowheads="1"/>
          </p:cNvSpPr>
          <p:nvPr>
            <p:ph type="sldNum" sz="quarter" idx="12"/>
          </p:nvPr>
        </p:nvSpPr>
        <p:spPr>
          <a:ln/>
        </p:spPr>
        <p:txBody>
          <a:bodyPr/>
          <a:lstStyle>
            <a:lvl1pPr>
              <a:defRPr/>
            </a:lvl1pPr>
          </a:lstStyle>
          <a:p>
            <a:pPr>
              <a:defRPr/>
            </a:pPr>
            <a:fld id="{9FA2B08B-9CE3-6543-A753-168F49CD8240}" type="slidenum">
              <a:rPr lang="en-US"/>
              <a:pPr>
                <a:defRPr/>
              </a:pPr>
              <a:t>‹#›</a:t>
            </a:fld>
            <a:endParaRPr lang="en-US"/>
          </a:p>
        </p:txBody>
      </p:sp>
    </p:spTree>
    <p:extLst>
      <p:ext uri="{BB962C8B-B14F-4D97-AF65-F5344CB8AC3E}">
        <p14:creationId xmlns:p14="http://schemas.microsoft.com/office/powerpoint/2010/main" val="141244051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405356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030284322"/>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9346438"/>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81171496"/>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28365625"/>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38382321"/>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8085148"/>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16207544"/>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00612951"/>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9061119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50277025"/>
      </p:ext>
    </p:extLst>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7807140"/>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288186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6368526"/>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267551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8880131"/>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2344180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3113833"/>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2822322"/>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4974820"/>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29054745"/>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Arial" charset="0"/>
              </a:defRPr>
            </a:lvl1pPr>
          </a:lstStyle>
          <a:p>
            <a:pPr>
              <a:defRPr/>
            </a:pPr>
            <a:fld id="{3F99B024-4C3C-BB4C-8F76-C1EFA0349BFC}" type="slidenum">
              <a:rPr lang="en-US"/>
              <a:pPr>
                <a:defRPr/>
              </a:pPr>
              <a:t>‹#›</a:t>
            </a:fld>
            <a:endParaRPr lang="en-US"/>
          </a:p>
        </p:txBody>
      </p:sp>
    </p:spTree>
    <p:extLst>
      <p:ext uri="{BB962C8B-B14F-4D97-AF65-F5344CB8AC3E}">
        <p14:creationId xmlns:p14="http://schemas.microsoft.com/office/powerpoint/2010/main" val="6645450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14745755"/>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2049599"/>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68634318"/>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98786705"/>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0724162"/>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43389061"/>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7372104"/>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07636"/>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866628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5845842"/>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Arial" charset="0"/>
              </a:defRPr>
            </a:lvl1pPr>
          </a:lstStyle>
          <a:p>
            <a:pPr>
              <a:defRPr/>
            </a:pPr>
            <a:fld id="{95396DB3-65B8-E04A-9041-56E36D7BD5CC}" type="slidenum">
              <a:rPr lang="en-US"/>
              <a:pPr>
                <a:defRPr/>
              </a:pPr>
              <a:t>‹#›</a:t>
            </a:fld>
            <a:endParaRPr lang="en-US"/>
          </a:p>
        </p:txBody>
      </p:sp>
    </p:spTree>
    <p:extLst>
      <p:ext uri="{BB962C8B-B14F-4D97-AF65-F5344CB8AC3E}">
        <p14:creationId xmlns:p14="http://schemas.microsoft.com/office/powerpoint/2010/main" val="781369137"/>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3903249"/>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6446781"/>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059145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3047816"/>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303046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137057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285285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293828"/>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4763862"/>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6669031"/>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cs typeface="Arial" charset="0"/>
              </a:defRPr>
            </a:lvl1pPr>
          </a:lstStyle>
          <a:p>
            <a:pPr>
              <a:defRPr/>
            </a:pPr>
            <a:fld id="{6DEED696-7FF8-5C4E-A4E9-3CC26364F7D2}" type="slidenum">
              <a:rPr lang="en-US"/>
              <a:pPr>
                <a:defRPr/>
              </a:pPr>
              <a:t>‹#›</a:t>
            </a:fld>
            <a:endParaRPr lang="en-US"/>
          </a:p>
        </p:txBody>
      </p:sp>
    </p:spTree>
    <p:extLst>
      <p:ext uri="{BB962C8B-B14F-4D97-AF65-F5344CB8AC3E}">
        <p14:creationId xmlns:p14="http://schemas.microsoft.com/office/powerpoint/2010/main" val="396231260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2798820"/>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267972"/>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1178120"/>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6272483"/>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8309419"/>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197671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4118055"/>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5726350"/>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9505544"/>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2145032"/>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563427442"/>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2665466"/>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6651943"/>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97888258"/>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1703353"/>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2023998"/>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849020"/>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4974287"/>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73809800"/>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5242170"/>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50856444"/>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959637472"/>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8284286"/>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3303910"/>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6140204"/>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7992492"/>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206034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8924099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0244788"/>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423420"/>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4422528"/>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8754998"/>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68617897"/>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0855969"/>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2510228"/>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9857853"/>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70999"/>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810901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6119742"/>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2540161"/>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030781222"/>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149897290"/>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0700359"/>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B12BE4-FABA-2D43-9F2A-1C2083C0B68F}" type="slidenum">
              <a:rPr lang="en-US"/>
              <a:pPr>
                <a:defRPr/>
              </a:pPr>
              <a:t>‹#›</a:t>
            </a:fld>
            <a:endParaRPr lang="en-US"/>
          </a:p>
        </p:txBody>
      </p:sp>
    </p:spTree>
    <p:extLst>
      <p:ext uri="{BB962C8B-B14F-4D97-AF65-F5344CB8AC3E}">
        <p14:creationId xmlns:p14="http://schemas.microsoft.com/office/powerpoint/2010/main" val="314124319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699814798"/>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972572477"/>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536525321"/>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2614554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3636490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603852883"/>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865787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508478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1990786"/>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786773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6449993"/>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082253563"/>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0008979"/>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9465762"/>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93156325"/>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1789994"/>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4940918"/>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0833792"/>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065430"/>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6175679"/>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2361201"/>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7031100"/>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491037672"/>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431265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7180739"/>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0205123"/>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2345924"/>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3093351"/>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3643607"/>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652147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6331840"/>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0778909"/>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539648"/>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059635916"/>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1625079"/>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8382406"/>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33515491"/>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74927942"/>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3100122"/>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54783507"/>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79586591"/>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19725255"/>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62386399"/>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44098955"/>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708306523"/>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03116724"/>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5016002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14449051"/>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31093264"/>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156865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28200027"/>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36665398"/>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40968015"/>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531112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28953420"/>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324788523"/>
      </p:ext>
    </p:extLst>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5673920"/>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5289624"/>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6289193"/>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301436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6772350"/>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5851120"/>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2810705"/>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20810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712888"/>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945780"/>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599927696"/>
      </p:ext>
    </p:extLst>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6198567"/>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7708745"/>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2355931"/>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0337828"/>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0736190"/>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641701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2023607"/>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7202725"/>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8793745"/>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97927947"/>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84"/>
        <p:cNvGrpSpPr/>
        <p:nvPr/>
      </p:nvGrpSpPr>
      <p:grpSpPr>
        <a:xfrm>
          <a:off x="0" y="0"/>
          <a:ext cx="0" cy="0"/>
          <a:chOff x="0" y="0"/>
          <a:chExt cx="0" cy="0"/>
        </a:xfrm>
      </p:grpSpPr>
      <p:sp>
        <p:nvSpPr>
          <p:cNvPr id="1685" name="Google Shape;1685;p173"/>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86" name="Google Shape;1686;p173"/>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87" name="Google Shape;1687;p173"/>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3561942041"/>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75981265"/>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8711288"/>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5110832"/>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1939082"/>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0468563"/>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70779995"/>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21248029"/>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0401534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7857921"/>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932728"/>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88"/>
        <p:cNvGrpSpPr/>
        <p:nvPr/>
      </p:nvGrpSpPr>
      <p:grpSpPr>
        <a:xfrm>
          <a:off x="0" y="0"/>
          <a:ext cx="0" cy="0"/>
          <a:chOff x="0" y="0"/>
          <a:chExt cx="0" cy="0"/>
        </a:xfrm>
      </p:grpSpPr>
      <p:sp>
        <p:nvSpPr>
          <p:cNvPr id="1689" name="Google Shape;1689;p174"/>
          <p:cNvSpPr txBox="1">
            <a:spLocks noGrp="1"/>
          </p:cNvSpPr>
          <p:nvPr>
            <p:ph type="title"/>
          </p:nvPr>
        </p:nvSpPr>
        <p:spPr>
          <a:xfrm>
            <a:off x="685800" y="609600"/>
            <a:ext cx="77724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690" name="Google Shape;1690;p174"/>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91" name="Google Shape;1691;p174"/>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92" name="Google Shape;1692;p174"/>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56397687"/>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0551246"/>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1014166"/>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371400"/>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1319548"/>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653122"/>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00144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688959"/>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3360539"/>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73826751"/>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51579590"/>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693"/>
        <p:cNvGrpSpPr/>
        <p:nvPr/>
      </p:nvGrpSpPr>
      <p:grpSpPr>
        <a:xfrm>
          <a:off x="0" y="0"/>
          <a:ext cx="0" cy="0"/>
          <a:chOff x="0" y="0"/>
          <a:chExt cx="0" cy="0"/>
        </a:xfrm>
      </p:grpSpPr>
      <p:sp>
        <p:nvSpPr>
          <p:cNvPr id="1694" name="Google Shape;1694;p175"/>
          <p:cNvSpPr txBox="1">
            <a:spLocks noGrp="1"/>
          </p:cNvSpPr>
          <p:nvPr>
            <p:ph type="ctrTitle"/>
          </p:nvPr>
        </p:nvSpPr>
        <p:spPr>
          <a:xfrm>
            <a:off x="685800" y="2130426"/>
            <a:ext cx="7772400" cy="1470025"/>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695" name="Google Shape;1695;p175"/>
          <p:cNvSpPr txBox="1">
            <a:spLocks noGrp="1"/>
          </p:cNvSpPr>
          <p:nvPr>
            <p:ph type="subTitle" idx="1"/>
          </p:nvPr>
        </p:nvSpPr>
        <p:spPr>
          <a:xfrm>
            <a:off x="1371600" y="3886200"/>
            <a:ext cx="6400800" cy="1752600"/>
          </a:xfrm>
          <a:prstGeom prst="rect">
            <a:avLst/>
          </a:prstGeom>
          <a:noFill/>
          <a:ln>
            <a:noFill/>
          </a:ln>
        </p:spPr>
        <p:txBody>
          <a:bodyPr spcFirstLastPara="1" wrap="square" lIns="91400" tIns="45700" rIns="91400" bIns="45700" anchor="t" anchorCtr="0"/>
          <a:lstStyle>
            <a:lvl1pPr marR="0" lvl="0" algn="ctr" rtl="0">
              <a:spcBef>
                <a:spcPts val="640"/>
              </a:spcBef>
              <a:spcAft>
                <a:spcPts val="0"/>
              </a:spcAft>
              <a:buClr>
                <a:schemeClr val="dk1"/>
              </a:buClr>
              <a:buSzPts val="3200"/>
              <a:buFont typeface="Arial" panose="020B0604020202020204"/>
              <a:buNone/>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R="0" lvl="1" algn="ctr" rtl="0">
              <a:spcBef>
                <a:spcPts val="560"/>
              </a:spcBef>
              <a:spcAft>
                <a:spcPts val="0"/>
              </a:spcAft>
              <a:buClr>
                <a:schemeClr val="dk1"/>
              </a:buClr>
              <a:buSzPts val="2800"/>
              <a:buFont typeface="Arial" panose="020B0604020202020204"/>
              <a:buNone/>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ctr" rtl="0">
              <a:spcBef>
                <a:spcPts val="480"/>
              </a:spcBef>
              <a:spcAft>
                <a:spcPts val="0"/>
              </a:spcAft>
              <a:buClr>
                <a:schemeClr val="dk1"/>
              </a:buClr>
              <a:buSzPts val="2400"/>
              <a:buFont typeface="Arial" panose="020B0604020202020204"/>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ctr"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96" name="Google Shape;1696;p175"/>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97" name="Google Shape;1697;p175"/>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98" name="Google Shape;1698;p175"/>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462833986"/>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18145562"/>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91237004"/>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14680889"/>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25474729"/>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00849632"/>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84528634"/>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5065510"/>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49392599"/>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6705592"/>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4059951"/>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9DD31-A337-0A4E-807F-0A54F0AD29EC}" type="slidenum">
              <a:rPr lang="en-US"/>
              <a:pPr>
                <a:defRPr/>
              </a:pPr>
              <a:t>‹#›</a:t>
            </a:fld>
            <a:endParaRPr lang="en-US"/>
          </a:p>
        </p:txBody>
      </p:sp>
    </p:spTree>
    <p:extLst>
      <p:ext uri="{BB962C8B-B14F-4D97-AF65-F5344CB8AC3E}">
        <p14:creationId xmlns:p14="http://schemas.microsoft.com/office/powerpoint/2010/main" val="187835955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699"/>
        <p:cNvGrpSpPr/>
        <p:nvPr/>
      </p:nvGrpSpPr>
      <p:grpSpPr>
        <a:xfrm>
          <a:off x="0" y="0"/>
          <a:ext cx="0" cy="0"/>
          <a:chOff x="0" y="0"/>
          <a:chExt cx="0" cy="0"/>
        </a:xfrm>
      </p:grpSpPr>
      <p:sp>
        <p:nvSpPr>
          <p:cNvPr id="1700" name="Google Shape;1700;p176"/>
          <p:cNvSpPr txBox="1">
            <a:spLocks noGrp="1"/>
          </p:cNvSpPr>
          <p:nvPr>
            <p:ph type="title"/>
          </p:nvPr>
        </p:nvSpPr>
        <p:spPr>
          <a:xfrm>
            <a:off x="685800" y="609600"/>
            <a:ext cx="77724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01" name="Google Shape;1701;p176"/>
          <p:cNvSpPr txBox="1">
            <a:spLocks noGrp="1"/>
          </p:cNvSpPr>
          <p:nvPr>
            <p:ph type="body" idx="1"/>
          </p:nvPr>
        </p:nvSpPr>
        <p:spPr>
          <a:xfrm>
            <a:off x="685800" y="1981200"/>
            <a:ext cx="7772400" cy="4114800"/>
          </a:xfrm>
          <a:prstGeom prst="rect">
            <a:avLst/>
          </a:prstGeom>
          <a:noFill/>
          <a:ln>
            <a:noFill/>
          </a:ln>
        </p:spPr>
        <p:txBody>
          <a:bodyPr spcFirstLastPara="1" wrap="square" lIns="91400" tIns="45700" rIns="91400" bIns="45700" anchor="t" anchorCtr="0"/>
          <a:lstStyle>
            <a:lvl1pPr marL="457200" marR="0" lvl="0" indent="-431800" algn="l" rtl="0">
              <a:spcBef>
                <a:spcPts val="640"/>
              </a:spcBef>
              <a:spcAft>
                <a:spcPts val="0"/>
              </a:spcAft>
              <a:buClr>
                <a:schemeClr val="dk1"/>
              </a:buClr>
              <a:buSzPts val="3200"/>
              <a:buFont typeface="Arial" panose="020B0604020202020204"/>
              <a:buChar char="•"/>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02" name="Google Shape;1702;p176"/>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03" name="Google Shape;1703;p176"/>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04" name="Google Shape;1704;p176"/>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1900023271"/>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7101095"/>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9556441"/>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0203314"/>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839101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645142"/>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2584561"/>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9837526"/>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662445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452410"/>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5184502"/>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05"/>
        <p:cNvGrpSpPr/>
        <p:nvPr/>
      </p:nvGrpSpPr>
      <p:grpSpPr>
        <a:xfrm>
          <a:off x="0" y="0"/>
          <a:ext cx="0" cy="0"/>
          <a:chOff x="0" y="0"/>
          <a:chExt cx="0" cy="0"/>
        </a:xfrm>
      </p:grpSpPr>
      <p:sp>
        <p:nvSpPr>
          <p:cNvPr id="1706" name="Google Shape;1706;p177"/>
          <p:cNvSpPr txBox="1">
            <a:spLocks noGrp="1"/>
          </p:cNvSpPr>
          <p:nvPr>
            <p:ph type="title"/>
          </p:nvPr>
        </p:nvSpPr>
        <p:spPr>
          <a:xfrm>
            <a:off x="722313" y="4406905"/>
            <a:ext cx="7772400" cy="1362075"/>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4000" b="1"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07" name="Google Shape;1707;p177"/>
          <p:cNvSpPr txBox="1">
            <a:spLocks noGrp="1"/>
          </p:cNvSpPr>
          <p:nvPr>
            <p:ph type="body" idx="1"/>
          </p:nvPr>
        </p:nvSpPr>
        <p:spPr>
          <a:xfrm>
            <a:off x="722313" y="2906718"/>
            <a:ext cx="7772400" cy="1500187"/>
          </a:xfrm>
          <a:prstGeom prst="rect">
            <a:avLst/>
          </a:prstGeom>
          <a:noFill/>
          <a:ln>
            <a:noFill/>
          </a:ln>
        </p:spPr>
        <p:txBody>
          <a:bodyPr spcFirstLastPara="1" wrap="square" lIns="91400" tIns="45700" rIns="91400" bIns="45700" anchor="b" anchorCtr="0"/>
          <a:lstStyle>
            <a:lvl1pPr marL="457200" marR="0" lvl="0" indent="-228600"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228600" algn="l" rtl="0">
              <a:spcBef>
                <a:spcPts val="360"/>
              </a:spcBef>
              <a:spcAft>
                <a:spcPts val="0"/>
              </a:spcAft>
              <a:buClr>
                <a:schemeClr val="dk1"/>
              </a:buClr>
              <a:buSzPts val="1800"/>
              <a:buFont typeface="Arial" panose="020B0604020202020204"/>
              <a:buNone/>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228600" algn="l" rtl="0">
              <a:spcBef>
                <a:spcPts val="320"/>
              </a:spcBef>
              <a:spcAft>
                <a:spcPts val="0"/>
              </a:spcAft>
              <a:buClr>
                <a:schemeClr val="dk1"/>
              </a:buClr>
              <a:buSzPts val="1600"/>
              <a:buFont typeface="Arial" panose="020B0604020202020204"/>
              <a:buNone/>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08" name="Google Shape;1708;p177"/>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09" name="Google Shape;1709;p177"/>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10" name="Google Shape;1710;p177"/>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1865914737"/>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7930602"/>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78128084"/>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7006058"/>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343593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2316302"/>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4022893"/>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4040309"/>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94619"/>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3541472"/>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3698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711"/>
        <p:cNvGrpSpPr/>
        <p:nvPr/>
      </p:nvGrpSpPr>
      <p:grpSpPr>
        <a:xfrm>
          <a:off x="0" y="0"/>
          <a:ext cx="0" cy="0"/>
          <a:chOff x="0" y="0"/>
          <a:chExt cx="0" cy="0"/>
        </a:xfrm>
      </p:grpSpPr>
      <p:sp>
        <p:nvSpPr>
          <p:cNvPr id="1712" name="Google Shape;1712;p178"/>
          <p:cNvSpPr txBox="1">
            <a:spLocks noGrp="1"/>
          </p:cNvSpPr>
          <p:nvPr>
            <p:ph type="title"/>
          </p:nvPr>
        </p:nvSpPr>
        <p:spPr>
          <a:xfrm>
            <a:off x="685800" y="609600"/>
            <a:ext cx="77724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13" name="Google Shape;1713;p178"/>
          <p:cNvSpPr txBox="1">
            <a:spLocks noGrp="1"/>
          </p:cNvSpPr>
          <p:nvPr>
            <p:ph type="body" idx="1"/>
          </p:nvPr>
        </p:nvSpPr>
        <p:spPr>
          <a:xfrm>
            <a:off x="685800" y="1981200"/>
            <a:ext cx="3810000" cy="4114800"/>
          </a:xfrm>
          <a:prstGeom prst="rect">
            <a:avLst/>
          </a:prstGeom>
          <a:noFill/>
          <a:ln>
            <a:noFill/>
          </a:ln>
        </p:spPr>
        <p:txBody>
          <a:bodyPr spcFirstLastPara="1" wrap="square" lIns="91400" tIns="45700" rIns="91400" bIns="45700" anchor="t" anchorCtr="0"/>
          <a:lstStyle>
            <a:lvl1pPr marL="457200" marR="0" lvl="0"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14" name="Google Shape;1714;p178"/>
          <p:cNvSpPr txBox="1">
            <a:spLocks noGrp="1"/>
          </p:cNvSpPr>
          <p:nvPr>
            <p:ph type="body" idx="2"/>
          </p:nvPr>
        </p:nvSpPr>
        <p:spPr>
          <a:xfrm>
            <a:off x="4648200" y="1981200"/>
            <a:ext cx="3810000" cy="4114800"/>
          </a:xfrm>
          <a:prstGeom prst="rect">
            <a:avLst/>
          </a:prstGeom>
          <a:noFill/>
          <a:ln>
            <a:noFill/>
          </a:ln>
        </p:spPr>
        <p:txBody>
          <a:bodyPr spcFirstLastPara="1" wrap="square" lIns="91400" tIns="45700" rIns="91400" bIns="45700" anchor="t" anchorCtr="0"/>
          <a:lstStyle>
            <a:lvl1pPr marL="457200" marR="0" lvl="0"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15" name="Google Shape;1715;p178"/>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16" name="Google Shape;1716;p178"/>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17" name="Google Shape;1717;p178"/>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115813235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6265191"/>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4871096"/>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7852433"/>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2821342"/>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91349893"/>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68087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0442237"/>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363409"/>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9199727"/>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9505254"/>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718"/>
        <p:cNvGrpSpPr/>
        <p:nvPr/>
      </p:nvGrpSpPr>
      <p:grpSpPr>
        <a:xfrm>
          <a:off x="0" y="0"/>
          <a:ext cx="0" cy="0"/>
          <a:chOff x="0" y="0"/>
          <a:chExt cx="0" cy="0"/>
        </a:xfrm>
      </p:grpSpPr>
      <p:sp>
        <p:nvSpPr>
          <p:cNvPr id="1719" name="Google Shape;1719;p179"/>
          <p:cNvSpPr txBox="1">
            <a:spLocks noGrp="1"/>
          </p:cNvSpPr>
          <p:nvPr>
            <p:ph type="title"/>
          </p:nvPr>
        </p:nvSpPr>
        <p:spPr>
          <a:xfrm>
            <a:off x="457200" y="274638"/>
            <a:ext cx="82296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20" name="Google Shape;1720;p179"/>
          <p:cNvSpPr txBox="1">
            <a:spLocks noGrp="1"/>
          </p:cNvSpPr>
          <p:nvPr>
            <p:ph type="body" idx="1"/>
          </p:nvPr>
        </p:nvSpPr>
        <p:spPr>
          <a:xfrm>
            <a:off x="457200" y="1535113"/>
            <a:ext cx="4040188" cy="639762"/>
          </a:xfrm>
          <a:prstGeom prst="rect">
            <a:avLst/>
          </a:prstGeom>
          <a:noFill/>
          <a:ln>
            <a:noFill/>
          </a:ln>
        </p:spPr>
        <p:txBody>
          <a:bodyPr spcFirstLastPara="1" wrap="square" lIns="91400" tIns="45700" rIns="91400" bIns="45700" anchor="b" anchorCtr="0"/>
          <a:lstStyle>
            <a:lvl1pPr marL="457200" marR="0" lvl="0" indent="-228600" algn="l" rtl="0">
              <a:spcBef>
                <a:spcPts val="480"/>
              </a:spcBef>
              <a:spcAft>
                <a:spcPts val="0"/>
              </a:spcAft>
              <a:buClr>
                <a:schemeClr val="dk1"/>
              </a:buClr>
              <a:buSzPts val="2400"/>
              <a:buFont typeface="Arial" panose="020B0604020202020204"/>
              <a:buNone/>
              <a:defRPr sz="2400" b="1"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228600" algn="l" rtl="0">
              <a:spcBef>
                <a:spcPts val="400"/>
              </a:spcBef>
              <a:spcAft>
                <a:spcPts val="0"/>
              </a:spcAft>
              <a:buClr>
                <a:schemeClr val="dk1"/>
              </a:buClr>
              <a:buSzPts val="2000"/>
              <a:buFont typeface="Arial" panose="020B0604020202020204"/>
              <a:buNone/>
              <a:defRPr sz="2000" b="1"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228600" algn="l" rtl="0">
              <a:spcBef>
                <a:spcPts val="360"/>
              </a:spcBef>
              <a:spcAft>
                <a:spcPts val="0"/>
              </a:spcAft>
              <a:buClr>
                <a:schemeClr val="dk1"/>
              </a:buClr>
              <a:buSzPts val="1800"/>
              <a:buFont typeface="Arial" panose="020B0604020202020204"/>
              <a:buNone/>
              <a:defRPr sz="1800" b="1"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1" name="Google Shape;1721;p179"/>
          <p:cNvSpPr txBox="1">
            <a:spLocks noGrp="1"/>
          </p:cNvSpPr>
          <p:nvPr>
            <p:ph type="body" idx="2"/>
          </p:nvPr>
        </p:nvSpPr>
        <p:spPr>
          <a:xfrm>
            <a:off x="457200" y="2174875"/>
            <a:ext cx="4040188" cy="3951288"/>
          </a:xfrm>
          <a:prstGeom prst="rect">
            <a:avLst/>
          </a:prstGeom>
          <a:noFill/>
          <a:ln>
            <a:noFill/>
          </a:ln>
        </p:spPr>
        <p:txBody>
          <a:bodyPr spcFirstLastPara="1" wrap="square" lIns="91400" tIns="45700" rIns="91400" bIns="45700" anchor="t" anchorCtr="0"/>
          <a:lstStyle>
            <a:lvl1pPr marL="457200" marR="0" lvl="0"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2" name="Google Shape;1722;p179"/>
          <p:cNvSpPr txBox="1">
            <a:spLocks noGrp="1"/>
          </p:cNvSpPr>
          <p:nvPr>
            <p:ph type="body" idx="3"/>
          </p:nvPr>
        </p:nvSpPr>
        <p:spPr>
          <a:xfrm>
            <a:off x="4645026" y="1535113"/>
            <a:ext cx="4041775" cy="639762"/>
          </a:xfrm>
          <a:prstGeom prst="rect">
            <a:avLst/>
          </a:prstGeom>
          <a:noFill/>
          <a:ln>
            <a:noFill/>
          </a:ln>
        </p:spPr>
        <p:txBody>
          <a:bodyPr spcFirstLastPara="1" wrap="square" lIns="91400" tIns="45700" rIns="91400" bIns="45700" anchor="b" anchorCtr="0"/>
          <a:lstStyle>
            <a:lvl1pPr marL="457200" marR="0" lvl="0" indent="-228600" algn="l" rtl="0">
              <a:spcBef>
                <a:spcPts val="480"/>
              </a:spcBef>
              <a:spcAft>
                <a:spcPts val="0"/>
              </a:spcAft>
              <a:buClr>
                <a:schemeClr val="dk1"/>
              </a:buClr>
              <a:buSzPts val="2400"/>
              <a:buFont typeface="Arial" panose="020B0604020202020204"/>
              <a:buNone/>
              <a:defRPr sz="2400" b="1"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228600" algn="l" rtl="0">
              <a:spcBef>
                <a:spcPts val="400"/>
              </a:spcBef>
              <a:spcAft>
                <a:spcPts val="0"/>
              </a:spcAft>
              <a:buClr>
                <a:schemeClr val="dk1"/>
              </a:buClr>
              <a:buSzPts val="2000"/>
              <a:buFont typeface="Arial" panose="020B0604020202020204"/>
              <a:buNone/>
              <a:defRPr sz="2000" b="1"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228600" algn="l" rtl="0">
              <a:spcBef>
                <a:spcPts val="360"/>
              </a:spcBef>
              <a:spcAft>
                <a:spcPts val="0"/>
              </a:spcAft>
              <a:buClr>
                <a:schemeClr val="dk1"/>
              </a:buClr>
              <a:buSzPts val="1800"/>
              <a:buFont typeface="Arial" panose="020B0604020202020204"/>
              <a:buNone/>
              <a:defRPr sz="1800" b="1"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228600" algn="l" rtl="0">
              <a:spcBef>
                <a:spcPts val="320"/>
              </a:spcBef>
              <a:spcAft>
                <a:spcPts val="0"/>
              </a:spcAft>
              <a:buClr>
                <a:schemeClr val="dk1"/>
              </a:buClr>
              <a:buSzPts val="1600"/>
              <a:buFont typeface="Arial" panose="020B0604020202020204"/>
              <a:buNone/>
              <a:defRPr sz="1600" b="1"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3" name="Google Shape;1723;p179"/>
          <p:cNvSpPr txBox="1">
            <a:spLocks noGrp="1"/>
          </p:cNvSpPr>
          <p:nvPr>
            <p:ph type="body" idx="4"/>
          </p:nvPr>
        </p:nvSpPr>
        <p:spPr>
          <a:xfrm>
            <a:off x="4645026" y="2174875"/>
            <a:ext cx="4041775" cy="3951288"/>
          </a:xfrm>
          <a:prstGeom prst="rect">
            <a:avLst/>
          </a:prstGeom>
          <a:noFill/>
          <a:ln>
            <a:noFill/>
          </a:ln>
        </p:spPr>
        <p:txBody>
          <a:bodyPr spcFirstLastPara="1" wrap="square" lIns="91400" tIns="45700" rIns="91400" bIns="45700" anchor="t" anchorCtr="0"/>
          <a:lstStyle>
            <a:lvl1pPr marL="457200" marR="0" lvl="0"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42900" algn="l" rtl="0">
              <a:spcBef>
                <a:spcPts val="360"/>
              </a:spcBef>
              <a:spcAft>
                <a:spcPts val="0"/>
              </a:spcAft>
              <a:buClr>
                <a:schemeClr val="dk1"/>
              </a:buClr>
              <a:buSzPts val="1800"/>
              <a:buFont typeface="Arial" panose="020B0604020202020204"/>
              <a:buChar char="•"/>
              <a:defRPr sz="18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30200" algn="l" rtl="0">
              <a:spcBef>
                <a:spcPts val="320"/>
              </a:spcBef>
              <a:spcAft>
                <a:spcPts val="0"/>
              </a:spcAft>
              <a:buClr>
                <a:schemeClr val="dk1"/>
              </a:buClr>
              <a:buSzPts val="1600"/>
              <a:buFont typeface="Arial" panose="020B0604020202020204"/>
              <a:buChar char="»"/>
              <a:defRPr sz="16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4" name="Google Shape;1724;p179"/>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5" name="Google Shape;1725;p179"/>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26" name="Google Shape;1726;p179"/>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1548719939"/>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7182372"/>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0184441"/>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4512007"/>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897620"/>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3420703"/>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7009699"/>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1376034"/>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561704"/>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2657345"/>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4268466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727"/>
        <p:cNvGrpSpPr/>
        <p:nvPr/>
      </p:nvGrpSpPr>
      <p:grpSpPr>
        <a:xfrm>
          <a:off x="0" y="0"/>
          <a:ext cx="0" cy="0"/>
          <a:chOff x="0" y="0"/>
          <a:chExt cx="0" cy="0"/>
        </a:xfrm>
      </p:grpSpPr>
      <p:sp>
        <p:nvSpPr>
          <p:cNvPr id="1728" name="Google Shape;1728;p180"/>
          <p:cNvSpPr txBox="1">
            <a:spLocks noGrp="1"/>
          </p:cNvSpPr>
          <p:nvPr>
            <p:ph type="title"/>
          </p:nvPr>
        </p:nvSpPr>
        <p:spPr>
          <a:xfrm>
            <a:off x="457202" y="273050"/>
            <a:ext cx="3008313" cy="1162050"/>
          </a:xfrm>
          <a:prstGeom prst="rect">
            <a:avLst/>
          </a:prstGeom>
          <a:noFill/>
          <a:ln>
            <a:noFill/>
          </a:ln>
        </p:spPr>
        <p:txBody>
          <a:bodyPr spcFirstLastPara="1" wrap="square" lIns="91400" tIns="45700" rIns="91400" bIns="45700" anchor="b" anchorCtr="0"/>
          <a:lstStyle>
            <a:lvl1pPr marR="0" lvl="0" algn="l" rtl="0">
              <a:spcBef>
                <a:spcPts val="0"/>
              </a:spcBef>
              <a:spcAft>
                <a:spcPts val="0"/>
              </a:spcAft>
              <a:buSzPts val="1400"/>
              <a:buNone/>
              <a:defRPr sz="2000" b="1"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29" name="Google Shape;1729;p180"/>
          <p:cNvSpPr txBox="1">
            <a:spLocks noGrp="1"/>
          </p:cNvSpPr>
          <p:nvPr>
            <p:ph type="body" idx="1"/>
          </p:nvPr>
        </p:nvSpPr>
        <p:spPr>
          <a:xfrm>
            <a:off x="3575050" y="273055"/>
            <a:ext cx="5111750" cy="5853113"/>
          </a:xfrm>
          <a:prstGeom prst="rect">
            <a:avLst/>
          </a:prstGeom>
          <a:noFill/>
          <a:ln>
            <a:noFill/>
          </a:ln>
        </p:spPr>
        <p:txBody>
          <a:bodyPr spcFirstLastPara="1" wrap="square" lIns="91400" tIns="45700" rIns="91400" bIns="45700" anchor="t" anchorCtr="0"/>
          <a:lstStyle>
            <a:lvl1pPr marL="457200" marR="0" lvl="0" indent="-431800" algn="l" rtl="0">
              <a:spcBef>
                <a:spcPts val="640"/>
              </a:spcBef>
              <a:spcAft>
                <a:spcPts val="0"/>
              </a:spcAft>
              <a:buClr>
                <a:schemeClr val="dk1"/>
              </a:buClr>
              <a:buSzPts val="3200"/>
              <a:buFont typeface="Arial" panose="020B0604020202020204"/>
              <a:buChar char="•"/>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0" name="Google Shape;1730;p180"/>
          <p:cNvSpPr txBox="1">
            <a:spLocks noGrp="1"/>
          </p:cNvSpPr>
          <p:nvPr>
            <p:ph type="body" idx="2"/>
          </p:nvPr>
        </p:nvSpPr>
        <p:spPr>
          <a:xfrm>
            <a:off x="457202" y="1435101"/>
            <a:ext cx="3008313" cy="4691063"/>
          </a:xfrm>
          <a:prstGeom prst="rect">
            <a:avLst/>
          </a:prstGeom>
          <a:noFill/>
          <a:ln>
            <a:noFill/>
          </a:ln>
        </p:spPr>
        <p:txBody>
          <a:bodyPr spcFirstLastPara="1" wrap="square" lIns="91400" tIns="45700" rIns="91400" bIns="45700" anchor="t" anchorCtr="0"/>
          <a:lstStyle>
            <a:lvl1pPr marL="457200" marR="0" lvl="0"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228600" algn="l" rtl="0">
              <a:spcBef>
                <a:spcPts val="240"/>
              </a:spcBef>
              <a:spcAft>
                <a:spcPts val="0"/>
              </a:spcAft>
              <a:buClr>
                <a:schemeClr val="dk1"/>
              </a:buClr>
              <a:buSzPts val="1200"/>
              <a:buFont typeface="Arial" panose="020B0604020202020204"/>
              <a:buNone/>
              <a:defRPr sz="12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228600" algn="l" rtl="0">
              <a:spcBef>
                <a:spcPts val="200"/>
              </a:spcBef>
              <a:spcAft>
                <a:spcPts val="0"/>
              </a:spcAft>
              <a:buClr>
                <a:schemeClr val="dk1"/>
              </a:buClr>
              <a:buSzPts val="1000"/>
              <a:buFont typeface="Arial" panose="020B0604020202020204"/>
              <a:buNone/>
              <a:defRPr sz="10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1" name="Google Shape;1731;p180"/>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2" name="Google Shape;1732;p180"/>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3" name="Google Shape;1733;p180"/>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27576667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8209860"/>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5933647"/>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2909848"/>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98604733"/>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7795021"/>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1885126"/>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6661918"/>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89135591"/>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1242120"/>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4056139"/>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734"/>
        <p:cNvGrpSpPr/>
        <p:nvPr/>
      </p:nvGrpSpPr>
      <p:grpSpPr>
        <a:xfrm>
          <a:off x="0" y="0"/>
          <a:ext cx="0" cy="0"/>
          <a:chOff x="0" y="0"/>
          <a:chExt cx="0" cy="0"/>
        </a:xfrm>
      </p:grpSpPr>
      <p:sp>
        <p:nvSpPr>
          <p:cNvPr id="1735" name="Google Shape;1735;p181"/>
          <p:cNvSpPr txBox="1">
            <a:spLocks noGrp="1"/>
          </p:cNvSpPr>
          <p:nvPr>
            <p:ph type="title"/>
          </p:nvPr>
        </p:nvSpPr>
        <p:spPr>
          <a:xfrm>
            <a:off x="1792288" y="4800600"/>
            <a:ext cx="5486400" cy="566738"/>
          </a:xfrm>
          <a:prstGeom prst="rect">
            <a:avLst/>
          </a:prstGeom>
          <a:noFill/>
          <a:ln>
            <a:noFill/>
          </a:ln>
        </p:spPr>
        <p:txBody>
          <a:bodyPr spcFirstLastPara="1" wrap="square" lIns="91400" tIns="45700" rIns="91400" bIns="45700" anchor="b" anchorCtr="0"/>
          <a:lstStyle>
            <a:lvl1pPr marR="0" lvl="0" algn="l" rtl="0">
              <a:spcBef>
                <a:spcPts val="0"/>
              </a:spcBef>
              <a:spcAft>
                <a:spcPts val="0"/>
              </a:spcAft>
              <a:buSzPts val="1400"/>
              <a:buNone/>
              <a:defRPr sz="2000" b="1"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36" name="Google Shape;1736;p181"/>
          <p:cNvSpPr>
            <a:spLocks noGrp="1"/>
          </p:cNvSpPr>
          <p:nvPr>
            <p:ph type="pic" idx="2"/>
          </p:nvPr>
        </p:nvSpPr>
        <p:spPr>
          <a:xfrm>
            <a:off x="1792288" y="612775"/>
            <a:ext cx="5486400" cy="4114800"/>
          </a:xfrm>
          <a:prstGeom prst="rect">
            <a:avLst/>
          </a:prstGeom>
          <a:noFill/>
          <a:ln>
            <a:noFill/>
          </a:ln>
        </p:spPr>
        <p:txBody>
          <a:bodyPr spcFirstLastPara="1" wrap="square" lIns="91400" tIns="45700" rIns="91400" bIns="45700" anchor="t" anchorCtr="0"/>
          <a:lstStyle>
            <a:lvl1pPr marR="0" lvl="0" algn="l" rtl="0">
              <a:spcBef>
                <a:spcPts val="640"/>
              </a:spcBef>
              <a:spcAft>
                <a:spcPts val="0"/>
              </a:spcAft>
              <a:buClr>
                <a:schemeClr val="dk1"/>
              </a:buClr>
              <a:buSzPts val="3200"/>
              <a:buFont typeface="Arial" panose="020B0604020202020204"/>
              <a:buNone/>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R="0" lvl="1" algn="l" rtl="0">
              <a:spcBef>
                <a:spcPts val="560"/>
              </a:spcBef>
              <a:spcAft>
                <a:spcPts val="0"/>
              </a:spcAft>
              <a:buClr>
                <a:schemeClr val="dk1"/>
              </a:buClr>
              <a:buSzPts val="2800"/>
              <a:buFont typeface="Arial" panose="020B0604020202020204"/>
              <a:buNone/>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480"/>
              </a:spcBef>
              <a:spcAft>
                <a:spcPts val="0"/>
              </a:spcAft>
              <a:buClr>
                <a:schemeClr val="dk1"/>
              </a:buClr>
              <a:buSzPts val="2400"/>
              <a:buFont typeface="Arial" panose="020B0604020202020204"/>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400"/>
              </a:spcBef>
              <a:spcAft>
                <a:spcPts val="0"/>
              </a:spcAft>
              <a:buClr>
                <a:schemeClr val="dk1"/>
              </a:buClr>
              <a:buSzPts val="2000"/>
              <a:buFont typeface="Arial" panose="020B0604020202020204"/>
              <a:buNone/>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7" name="Google Shape;1737;p181"/>
          <p:cNvSpPr txBox="1">
            <a:spLocks noGrp="1"/>
          </p:cNvSpPr>
          <p:nvPr>
            <p:ph type="body" idx="1"/>
          </p:nvPr>
        </p:nvSpPr>
        <p:spPr>
          <a:xfrm>
            <a:off x="1792288" y="5367338"/>
            <a:ext cx="5486400" cy="804862"/>
          </a:xfrm>
          <a:prstGeom prst="rect">
            <a:avLst/>
          </a:prstGeom>
          <a:noFill/>
          <a:ln>
            <a:noFill/>
          </a:ln>
        </p:spPr>
        <p:txBody>
          <a:bodyPr spcFirstLastPara="1" wrap="square" lIns="91400" tIns="45700" rIns="91400" bIns="45700" anchor="t" anchorCtr="0"/>
          <a:lstStyle>
            <a:lvl1pPr marL="457200" marR="0" lvl="0" indent="-228600" algn="l" rtl="0">
              <a:spcBef>
                <a:spcPts val="280"/>
              </a:spcBef>
              <a:spcAft>
                <a:spcPts val="0"/>
              </a:spcAft>
              <a:buClr>
                <a:schemeClr val="dk1"/>
              </a:buClr>
              <a:buSzPts val="1400"/>
              <a:buFont typeface="Arial" panose="020B0604020202020204"/>
              <a:buNone/>
              <a:defRPr sz="14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228600" algn="l" rtl="0">
              <a:spcBef>
                <a:spcPts val="240"/>
              </a:spcBef>
              <a:spcAft>
                <a:spcPts val="0"/>
              </a:spcAft>
              <a:buClr>
                <a:schemeClr val="dk1"/>
              </a:buClr>
              <a:buSzPts val="1200"/>
              <a:buFont typeface="Arial" panose="020B0604020202020204"/>
              <a:buNone/>
              <a:defRPr sz="12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228600" algn="l" rtl="0">
              <a:spcBef>
                <a:spcPts val="200"/>
              </a:spcBef>
              <a:spcAft>
                <a:spcPts val="0"/>
              </a:spcAft>
              <a:buClr>
                <a:schemeClr val="dk1"/>
              </a:buClr>
              <a:buSzPts val="1000"/>
              <a:buFont typeface="Arial" panose="020B0604020202020204"/>
              <a:buNone/>
              <a:defRPr sz="10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228600" algn="l" rtl="0">
              <a:spcBef>
                <a:spcPts val="180"/>
              </a:spcBef>
              <a:spcAft>
                <a:spcPts val="0"/>
              </a:spcAft>
              <a:buClr>
                <a:schemeClr val="dk1"/>
              </a:buClr>
              <a:buSzPts val="900"/>
              <a:buFont typeface="Arial" panose="020B0604020202020204"/>
              <a:buNone/>
              <a:defRPr sz="9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8" name="Google Shape;1738;p181"/>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39" name="Google Shape;1739;p181"/>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40" name="Google Shape;1740;p181"/>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3907310357"/>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7794154"/>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4100220"/>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4639097"/>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5563909"/>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5689876"/>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8598758"/>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8879914"/>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8037594"/>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2878618"/>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2964773"/>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1741"/>
        <p:cNvGrpSpPr/>
        <p:nvPr/>
      </p:nvGrpSpPr>
      <p:grpSpPr>
        <a:xfrm>
          <a:off x="0" y="0"/>
          <a:ext cx="0" cy="0"/>
          <a:chOff x="0" y="0"/>
          <a:chExt cx="0" cy="0"/>
        </a:xfrm>
      </p:grpSpPr>
      <p:sp>
        <p:nvSpPr>
          <p:cNvPr id="1742" name="Google Shape;1742;p182"/>
          <p:cNvSpPr txBox="1">
            <a:spLocks noGrp="1"/>
          </p:cNvSpPr>
          <p:nvPr>
            <p:ph type="title"/>
          </p:nvPr>
        </p:nvSpPr>
        <p:spPr>
          <a:xfrm>
            <a:off x="685800" y="609600"/>
            <a:ext cx="77724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43" name="Google Shape;1743;p182"/>
          <p:cNvSpPr txBox="1">
            <a:spLocks noGrp="1"/>
          </p:cNvSpPr>
          <p:nvPr>
            <p:ph type="body" idx="1"/>
          </p:nvPr>
        </p:nvSpPr>
        <p:spPr>
          <a:xfrm rot="5400000">
            <a:off x="2514600" y="152400"/>
            <a:ext cx="4114800" cy="7772400"/>
          </a:xfrm>
          <a:prstGeom prst="rect">
            <a:avLst/>
          </a:prstGeom>
          <a:noFill/>
          <a:ln>
            <a:noFill/>
          </a:ln>
        </p:spPr>
        <p:txBody>
          <a:bodyPr spcFirstLastPara="1" wrap="square" lIns="91400" tIns="45700" rIns="91400" bIns="45700" anchor="t" anchorCtr="0"/>
          <a:lstStyle>
            <a:lvl1pPr marL="457200" marR="0" lvl="0" indent="-431800" algn="l" rtl="0">
              <a:spcBef>
                <a:spcPts val="640"/>
              </a:spcBef>
              <a:spcAft>
                <a:spcPts val="0"/>
              </a:spcAft>
              <a:buClr>
                <a:schemeClr val="dk1"/>
              </a:buClr>
              <a:buSzPts val="3200"/>
              <a:buFont typeface="Arial" panose="020B0604020202020204"/>
              <a:buChar char="•"/>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44" name="Google Shape;1744;p182"/>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45" name="Google Shape;1745;p182"/>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46" name="Google Shape;1746;p182"/>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4094929534"/>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0847823"/>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6742025"/>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3954804"/>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2525798"/>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1750319"/>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6253317"/>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3251709"/>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1967762"/>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3803657"/>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1466838"/>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1747"/>
        <p:cNvGrpSpPr/>
        <p:nvPr/>
      </p:nvGrpSpPr>
      <p:grpSpPr>
        <a:xfrm>
          <a:off x="0" y="0"/>
          <a:ext cx="0" cy="0"/>
          <a:chOff x="0" y="0"/>
          <a:chExt cx="0" cy="0"/>
        </a:xfrm>
      </p:grpSpPr>
      <p:sp>
        <p:nvSpPr>
          <p:cNvPr id="1748" name="Google Shape;1748;p183"/>
          <p:cNvSpPr txBox="1">
            <a:spLocks noGrp="1"/>
          </p:cNvSpPr>
          <p:nvPr>
            <p:ph type="title"/>
          </p:nvPr>
        </p:nvSpPr>
        <p:spPr>
          <a:xfrm rot="5400000">
            <a:off x="4743450" y="2381250"/>
            <a:ext cx="5486400" cy="19431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749" name="Google Shape;1749;p183"/>
          <p:cNvSpPr txBox="1">
            <a:spLocks noGrp="1"/>
          </p:cNvSpPr>
          <p:nvPr>
            <p:ph type="body" idx="1"/>
          </p:nvPr>
        </p:nvSpPr>
        <p:spPr>
          <a:xfrm rot="5400000">
            <a:off x="781050" y="514350"/>
            <a:ext cx="5486400" cy="5676900"/>
          </a:xfrm>
          <a:prstGeom prst="rect">
            <a:avLst/>
          </a:prstGeom>
          <a:noFill/>
          <a:ln>
            <a:noFill/>
          </a:ln>
        </p:spPr>
        <p:txBody>
          <a:bodyPr spcFirstLastPara="1" wrap="square" lIns="91400" tIns="45700" rIns="91400" bIns="45700" anchor="t" anchorCtr="0"/>
          <a:lstStyle>
            <a:lvl1pPr marL="457200" marR="0" lvl="0" indent="-431800" algn="l" rtl="0">
              <a:spcBef>
                <a:spcPts val="640"/>
              </a:spcBef>
              <a:spcAft>
                <a:spcPts val="0"/>
              </a:spcAft>
              <a:buClr>
                <a:schemeClr val="dk1"/>
              </a:buClr>
              <a:buSzPts val="3200"/>
              <a:buFont typeface="Arial" panose="020B0604020202020204"/>
              <a:buChar char="•"/>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50" name="Google Shape;1750;p183"/>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51" name="Google Shape;1751;p183"/>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752" name="Google Shape;1752;p183"/>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2121392133"/>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8158004"/>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5956384"/>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8268580"/>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7562795"/>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5374371"/>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1686171"/>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6516305"/>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9307732"/>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5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6237368"/>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8862374"/>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522144021"/>
      </p:ext>
    </p:extLst>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4584135"/>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3010745"/>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051309"/>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9540567"/>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5089434"/>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573210"/>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46652"/>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1003591"/>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8736284"/>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6825114"/>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084835239"/>
      </p:ext>
    </p:extLst>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5409585"/>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5132096"/>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7768325"/>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8163486"/>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1332956"/>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47262573"/>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type="tx">
  <p:cSld name="53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39287588"/>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77854005"/>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29812357"/>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1677901"/>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685800" y="2286000"/>
            <a:ext cx="7772400" cy="1143000"/>
          </a:xfrm>
        </p:spPr>
        <p:txBody>
          <a:bodyPr/>
          <a:lstStyle>
            <a:lvl1pPr algn="r">
              <a:defRPr/>
            </a:lvl1pPr>
          </a:lstStyle>
          <a:p>
            <a:r>
              <a:rPr lang="en-US"/>
              <a:t>Click to edit Master title style</a:t>
            </a:r>
          </a:p>
        </p:txBody>
      </p:sp>
      <p:sp>
        <p:nvSpPr>
          <p:cNvPr id="31747" name="Rectangle 3"/>
          <p:cNvSpPr>
            <a:spLocks noGrp="1" noChangeArrowheads="1"/>
          </p:cNvSpPr>
          <p:nvPr>
            <p:ph type="subTitle" idx="1"/>
          </p:nvPr>
        </p:nvSpPr>
        <p:spPr>
          <a:xfrm>
            <a:off x="2057400" y="3810000"/>
            <a:ext cx="6400800" cy="1752600"/>
          </a:xfrm>
        </p:spPr>
        <p:txBody>
          <a:bodyPr/>
          <a:lstStyle>
            <a:lvl1pPr marL="0" indent="0" algn="r">
              <a:buFont typeface="Wingdings" pitchFamily="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7851C1-6B3C-724B-B836-C9D0B1CD0EC6}" type="slidenum">
              <a:rPr lang="en-US"/>
              <a:pPr>
                <a:defRPr/>
              </a:pPr>
              <a:t>‹#›</a:t>
            </a:fld>
            <a:endParaRPr lang="en-US"/>
          </a:p>
        </p:txBody>
      </p:sp>
    </p:spTree>
    <p:extLst>
      <p:ext uri="{BB962C8B-B14F-4D97-AF65-F5344CB8AC3E}">
        <p14:creationId xmlns:p14="http://schemas.microsoft.com/office/powerpoint/2010/main" val="18190768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846636733"/>
      </p:ext>
    </p:extLst>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6307303"/>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73645583"/>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96504854"/>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77668669"/>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8977844"/>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44007129"/>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5875596"/>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2453389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606133"/>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4295681"/>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28981934"/>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2988641"/>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4908046"/>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6192293"/>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25922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2190663"/>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859324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2757651"/>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7698179"/>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7504827"/>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4149426"/>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700789959"/>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0213887"/>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4088504"/>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0802941"/>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3497875"/>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6914758"/>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5367699"/>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4831746"/>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3233533"/>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98807"/>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758992"/>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040535147"/>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6651025"/>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6884024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336908884"/>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995232129"/>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666593893"/>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662359405"/>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186795657"/>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554638473"/>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19532996"/>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422097821"/>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842926574"/>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2527900"/>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2660042"/>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0992692"/>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6839151"/>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289836"/>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64563175"/>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9334650"/>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0770405"/>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0498490"/>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90860215"/>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827245215"/>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19599360"/>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23401158"/>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71944516"/>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88017364"/>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6230121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57720350"/>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72588271"/>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21144380"/>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341954"/>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0809944"/>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849802799"/>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6103750"/>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4903462"/>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2843027"/>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3284132"/>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4729629"/>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3321793"/>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60624099"/>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8294950"/>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2086630"/>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7139774"/>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936214080"/>
      </p:ext>
    </p:extLst>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6723107"/>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162466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2262922"/>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5846973"/>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1384657"/>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243641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6941187"/>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8030974"/>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3904289"/>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8592322"/>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728131203"/>
      </p:ext>
    </p:extLst>
  </p:cSld>
  <p:clrMapOvr>
    <a:masterClrMapping/>
  </p:clrMapOvr>
  <p:transition/>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308418"/>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87219773"/>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0228967"/>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2829754"/>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503570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6515382"/>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4095841"/>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3564585"/>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1384344"/>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9521378"/>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370811443"/>
      </p:ext>
    </p:extLst>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1783443"/>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9861716"/>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7017554"/>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1767872"/>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040748"/>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878854"/>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618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561116"/>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371989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4948803"/>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0065C1-D6E5-0844-91AE-C6B88B1801BD}" type="slidenum">
              <a:rPr lang="en-US"/>
              <a:pPr>
                <a:defRPr/>
              </a:pPr>
              <a:t>‹#›</a:t>
            </a:fld>
            <a:endParaRPr lang="en-US"/>
          </a:p>
        </p:txBody>
      </p:sp>
    </p:spTree>
    <p:extLst>
      <p:ext uri="{BB962C8B-B14F-4D97-AF65-F5344CB8AC3E}">
        <p14:creationId xmlns:p14="http://schemas.microsoft.com/office/powerpoint/2010/main" val="263320528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51117539"/>
      </p:ext>
    </p:extLst>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0592554"/>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6543789"/>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6668830"/>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8956461"/>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65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48306004"/>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96552198"/>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7368832"/>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90690833"/>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2699722"/>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41515714"/>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62579731"/>
      </p:ext>
    </p:extLst>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03252043"/>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3402363"/>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5207184"/>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32028028"/>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4331703"/>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49875972"/>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80227740"/>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04290619"/>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3251713"/>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88817"/>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01747293"/>
      </p:ext>
    </p:extLst>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1881953"/>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07250"/>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3936348"/>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8705056"/>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9360069"/>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028559"/>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9234528"/>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752631"/>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8500360"/>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2935451"/>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26916452"/>
      </p:ext>
    </p:extLst>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3028226"/>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895063"/>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53126297"/>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23575219"/>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2740315"/>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92082214"/>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15815869"/>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24069758"/>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5186705"/>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789228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5478812"/>
      </p:ext>
    </p:extLst>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99157688"/>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7691832"/>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8805683"/>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2418318"/>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3001080"/>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2511799"/>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0191978"/>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0793428"/>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185498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1529415"/>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17407824"/>
      </p:ext>
    </p:extLst>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6193919"/>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09706"/>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8555788"/>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4102354"/>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502069"/>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0891904"/>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7582531"/>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480522"/>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8067938"/>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6747403"/>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9498220"/>
      </p:ext>
    </p:extLst>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525259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5373417"/>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807455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4194285"/>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304764"/>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321010"/>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7057738"/>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700432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8727815"/>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2550158"/>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1682858"/>
      </p:ext>
    </p:extLst>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6840574"/>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6065303"/>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7878432"/>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8097669"/>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0599502"/>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8767085"/>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575943"/>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17743761"/>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5003094"/>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3053896"/>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27522564"/>
      </p:ext>
    </p:extLst>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14694683"/>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53595885"/>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1448346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9211521"/>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5584125"/>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29968451"/>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77882335"/>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5856641"/>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3802722"/>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13368448"/>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1019728"/>
      </p:ext>
    </p:extLst>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4016261"/>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7588004"/>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605236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7126354"/>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2236426"/>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6944563"/>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971945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7622947"/>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195704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1704040"/>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674D7C-1DA8-2C41-8CDD-D8B7FF682A45}" type="slidenum">
              <a:rPr lang="en-US"/>
              <a:pPr>
                <a:defRPr/>
              </a:pPr>
              <a:t>‹#›</a:t>
            </a:fld>
            <a:endParaRPr lang="en-US"/>
          </a:p>
        </p:txBody>
      </p:sp>
    </p:spTree>
    <p:extLst>
      <p:ext uri="{BB962C8B-B14F-4D97-AF65-F5344CB8AC3E}">
        <p14:creationId xmlns:p14="http://schemas.microsoft.com/office/powerpoint/2010/main" val="291389296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2239995"/>
      </p:ext>
    </p:extLst>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171047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60820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499333"/>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6579018"/>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3866845"/>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9568745"/>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4585891"/>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5007431"/>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6826119"/>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70108413"/>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610713"/>
      </p:ext>
    </p:extLst>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7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00577568"/>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2525312"/>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89198335"/>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47716746"/>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83250685"/>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86870570"/>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91240950"/>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76819231"/>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7429466"/>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5028518"/>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2408958"/>
      </p:ext>
    </p:extLst>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7767029"/>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8221636"/>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8990194"/>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5831219"/>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46635"/>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5830093"/>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41662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72414323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02301132"/>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21535330"/>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721872"/>
      </p:ext>
    </p:extLst>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42767416"/>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9495307"/>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20591601"/>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67298465"/>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78977315"/>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9587035"/>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18821764"/>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3481906"/>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608603"/>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3809431"/>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2109984"/>
      </p:ext>
    </p:extLst>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9316402"/>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829578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770981"/>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629866"/>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462352"/>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110275"/>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9031343"/>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602399"/>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9027773"/>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3962410"/>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9974675"/>
      </p:ext>
    </p:extLst>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97015"/>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253000"/>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7597423"/>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5336575"/>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5176988"/>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756197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33379985"/>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40108483"/>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27132934"/>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53817298"/>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1906549"/>
      </p:ext>
    </p:extLst>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2007924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22773130"/>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21180134"/>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3784916"/>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944532"/>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46508551"/>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5024565"/>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8244813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69112973"/>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40073377"/>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9305561"/>
      </p:ext>
    </p:extLst>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53430919"/>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90881578"/>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2242261"/>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9249134"/>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0099113"/>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1402263"/>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666279"/>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7735873"/>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6934897"/>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0129319"/>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0971076"/>
      </p:ext>
    </p:extLst>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8940707"/>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48678715"/>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1789761271"/>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649900124"/>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3837329"/>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1534428"/>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5148798"/>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8722924"/>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4451979"/>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3078717786"/>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9814537"/>
      </p:ext>
    </p:extLst>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869278287"/>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0095771"/>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208461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7845438"/>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6955184"/>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6983367"/>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0370941"/>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22290626"/>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425433"/>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8734706"/>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169528-4009-B147-96A8-931D85631B57}" type="slidenum">
              <a:rPr lang="en-US"/>
              <a:pPr>
                <a:defRPr/>
              </a:pPr>
              <a:t>‹#›</a:t>
            </a:fld>
            <a:endParaRPr lang="en-US"/>
          </a:p>
        </p:txBody>
      </p:sp>
    </p:spTree>
    <p:extLst>
      <p:ext uri="{BB962C8B-B14F-4D97-AF65-F5344CB8AC3E}">
        <p14:creationId xmlns:p14="http://schemas.microsoft.com/office/powerpoint/2010/main" val="354115775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8626016"/>
      </p:ext>
    </p:extLst>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4197543"/>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1866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15922"/>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7643094"/>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4068106"/>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6801706"/>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647475"/>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2475529"/>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675743"/>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32881451"/>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914813"/>
      </p:ext>
    </p:extLst>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11289514"/>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3444975"/>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0820535"/>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89257454"/>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97075746"/>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34938473"/>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0531520"/>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3819707"/>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998436"/>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197623"/>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2956680"/>
      </p:ext>
    </p:extLst>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2405720"/>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4660674"/>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0939635"/>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9399248"/>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9401729"/>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934981"/>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494750"/>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0134837"/>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85197604"/>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11257158"/>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8583695"/>
      </p:ext>
    </p:extLst>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16459229"/>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88388265"/>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71435095"/>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501548286"/>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24635730"/>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56763227"/>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8245455"/>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7706259"/>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1561022"/>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7701648"/>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5192641"/>
      </p:ext>
    </p:extLst>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870005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8672787"/>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6977156"/>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2216291"/>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7130146"/>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127647"/>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042765"/>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6777634"/>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3836748"/>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1313641"/>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8577034"/>
      </p:ext>
    </p:extLst>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45488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3331162"/>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6070868"/>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458473"/>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062184"/>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11885"/>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526160"/>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6415127"/>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7958627"/>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6854496"/>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1950346"/>
      </p:ext>
    </p:extLst>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106676"/>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934533"/>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9093406"/>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494063964"/>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27267858"/>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42496550"/>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54794249"/>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24531822"/>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27576749"/>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6434172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09741817"/>
      </p:ext>
    </p:extLst>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33966741"/>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8913509"/>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813255"/>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1380068"/>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716190"/>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190017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0173673"/>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6183408"/>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6099861"/>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4892279"/>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12017510"/>
      </p:ext>
    </p:extLst>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323902015"/>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86756810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946637985"/>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879666451"/>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0660466"/>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692819462"/>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353389260"/>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746153000"/>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579735438"/>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4906868"/>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12179253"/>
      </p:ext>
    </p:extLst>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4805726"/>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3874014"/>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78853744"/>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80864847"/>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004970"/>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3772775"/>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3975268"/>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9357692"/>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0357884"/>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67309758"/>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8E235A9-306E-BF49-B200-C8B439C2D3E1}" type="slidenum">
              <a:rPr lang="en-US"/>
              <a:pPr>
                <a:defRPr/>
              </a:pPr>
              <a:t>‹#›</a:t>
            </a:fld>
            <a:endParaRPr lang="en-US"/>
          </a:p>
        </p:txBody>
      </p:sp>
    </p:spTree>
    <p:extLst>
      <p:ext uri="{BB962C8B-B14F-4D97-AF65-F5344CB8AC3E}">
        <p14:creationId xmlns:p14="http://schemas.microsoft.com/office/powerpoint/2010/main" val="421618181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44792749"/>
      </p:ext>
    </p:extLst>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95965192"/>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968054842"/>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36104996"/>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2811454"/>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024702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26716779"/>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5475017"/>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2355442"/>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9355424"/>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3318592"/>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53581201"/>
      </p:ext>
    </p:extLst>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3837849"/>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3103246"/>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51214504"/>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1837056"/>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2739902"/>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829367137"/>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24011074"/>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73046344"/>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27994311"/>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4189427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594383"/>
      </p:ext>
    </p:extLst>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23452264"/>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86681753"/>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35763006"/>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42909817"/>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7554651"/>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0168662"/>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6025870"/>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5773357"/>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1451404"/>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4936826"/>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38286784"/>
      </p:ext>
    </p:extLst>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55857981"/>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655245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7028188"/>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239695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69417442"/>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88394151"/>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9954207"/>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86784127"/>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2098979"/>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22545812"/>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47113553"/>
      </p:ext>
    </p:extLst>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38790146"/>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1240134"/>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59926532"/>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7029243"/>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8727072"/>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62186982"/>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0994403"/>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5647379"/>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0351909"/>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93006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78853990"/>
      </p:ext>
    </p:extLst>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12683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714719"/>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896038"/>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672744"/>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063148"/>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515614"/>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121968"/>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8854919"/>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8720102"/>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3238668"/>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63795813"/>
      </p:ext>
    </p:extLst>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3148448"/>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308250"/>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3446939"/>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849323"/>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0030288"/>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2660597"/>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67386030"/>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47724582"/>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55181476"/>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788792"/>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80944010"/>
      </p:ext>
    </p:extLst>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256720"/>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08414910"/>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82880656"/>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2569431"/>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77041852"/>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5852014"/>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0809117"/>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4773158"/>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0464513"/>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249638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2451375"/>
      </p:ext>
    </p:extLst>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4318577"/>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213996"/>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5293721"/>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8325944"/>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6401376"/>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8051414"/>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3163184"/>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1132757"/>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5138216"/>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3710860"/>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18925870"/>
      </p:ext>
    </p:extLst>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600580"/>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541926748"/>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273426360"/>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712993630"/>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236834"/>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353732579"/>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41412015"/>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440764756"/>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17888580"/>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40135843"/>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12386DF-2BEC-0040-902A-263CCC715DB2}" type="slidenum">
              <a:rPr lang="en-US"/>
              <a:pPr>
                <a:defRPr/>
              </a:pPr>
              <a:t>‹#›</a:t>
            </a:fld>
            <a:endParaRPr lang="en-US"/>
          </a:p>
        </p:txBody>
      </p:sp>
    </p:spTree>
    <p:extLst>
      <p:ext uri="{BB962C8B-B14F-4D97-AF65-F5344CB8AC3E}">
        <p14:creationId xmlns:p14="http://schemas.microsoft.com/office/powerpoint/2010/main" val="26471099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42370722"/>
      </p:ext>
    </p:extLst>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5217582"/>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42992761"/>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3048057"/>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4495450"/>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1189653"/>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2475509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6791834"/>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7794897"/>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1710727"/>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063709"/>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20383388"/>
      </p:ext>
    </p:extLst>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2924485"/>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455098"/>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7393940"/>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3865443"/>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7920048"/>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712282"/>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7923733"/>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6526872"/>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8861940"/>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0159218"/>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08988973"/>
      </p:ext>
    </p:extLst>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7162312"/>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0385282"/>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7341170"/>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7314070"/>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41350726"/>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916652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3225763113"/>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83123684"/>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76416938"/>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50861933"/>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6922646"/>
      </p:ext>
    </p:extLst>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83040353"/>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16212532"/>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20256812"/>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82005217"/>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79702178"/>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007726360"/>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07062820"/>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32288489"/>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22935520"/>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23880982"/>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2073265"/>
      </p:ext>
    </p:extLst>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13358983"/>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70981163"/>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90818662"/>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58200555"/>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73994736"/>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347520"/>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3957226"/>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626399"/>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90808"/>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1796757"/>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6983378"/>
      </p:ext>
    </p:extLst>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391368"/>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9901597"/>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7875210"/>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410512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0350487"/>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7741120"/>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0202763"/>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8991164"/>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6642516"/>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0441073"/>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4835465"/>
      </p:ext>
    </p:extLst>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1716268"/>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129403"/>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71817027"/>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9687220"/>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3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601764"/>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7490447"/>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1617787"/>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84581706"/>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992437"/>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0856375"/>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4047936"/>
      </p:ext>
    </p:extLst>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7189455"/>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2427540"/>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3940701"/>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148297"/>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8994807"/>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790223"/>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8121016"/>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24197"/>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637314"/>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2796398"/>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92177289"/>
      </p:ext>
    </p:extLst>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0821395"/>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6774767"/>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82965589"/>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7898409"/>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87803222"/>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59417319"/>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667698416"/>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618485735"/>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26643883"/>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713240"/>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495700"/>
      </p:ext>
    </p:extLst>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96271854"/>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64161981"/>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3137899"/>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400481"/>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6772845"/>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3894632"/>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68162865"/>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0341538"/>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37194"/>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814988"/>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9EB9C99-A023-EC42-B7C4-77C87AA66F5E}" type="slidenum">
              <a:rPr lang="en-US"/>
              <a:pPr>
                <a:defRPr/>
              </a:pPr>
              <a:t>‹#›</a:t>
            </a:fld>
            <a:endParaRPr lang="en-US"/>
          </a:p>
        </p:txBody>
      </p:sp>
    </p:spTree>
    <p:extLst>
      <p:ext uri="{BB962C8B-B14F-4D97-AF65-F5344CB8AC3E}">
        <p14:creationId xmlns:p14="http://schemas.microsoft.com/office/powerpoint/2010/main" val="170040695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4099646"/>
      </p:ext>
    </p:extLst>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9142805"/>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9678967"/>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0637387"/>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915967"/>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4998272"/>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3441787"/>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0318462"/>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8883344"/>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6747046"/>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7336724"/>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7220637"/>
      </p:ext>
    </p:extLst>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3407215"/>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3482893"/>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9519774"/>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3509382"/>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8914272"/>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2074139"/>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98840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4863028"/>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5887424"/>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7147333"/>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8943623"/>
      </p:ext>
    </p:extLst>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0485685"/>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7636413"/>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7645027"/>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8469170"/>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4676213"/>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8614341"/>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358835"/>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369218"/>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0968546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640594"/>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84849711"/>
      </p:ext>
    </p:extLst>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9328998"/>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6427959"/>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4713450"/>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8227356"/>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6010129"/>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0950786"/>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60245028"/>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82334249"/>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47685013"/>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2427989"/>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3569497570"/>
      </p:ext>
    </p:extLst>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00526449"/>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17752949"/>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95884284"/>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33418979"/>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35000362"/>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0520096"/>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0457471"/>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7086518"/>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4551737"/>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896042"/>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011889683"/>
      </p:ext>
    </p:extLst>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0051217"/>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282948"/>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6020360"/>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299911"/>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5361106"/>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189619"/>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2928783"/>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7192242"/>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8738783"/>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5367282"/>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6072285"/>
      </p:ext>
    </p:extLst>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3207504"/>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3377692"/>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0805144"/>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7050914"/>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3962832"/>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4058836"/>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5633682"/>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7343634"/>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7488990"/>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5256650"/>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1845739"/>
      </p:ext>
    </p:extLst>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8989204"/>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6996679"/>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5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2079243"/>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3628436"/>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9392703"/>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5263974"/>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1193622"/>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9229290"/>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94558"/>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4347608"/>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9466027"/>
      </p:ext>
    </p:extLst>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4349702"/>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0071731"/>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4915927"/>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755474"/>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6928949"/>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8299692"/>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3226948"/>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092807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6862842"/>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428544487"/>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9799365"/>
      </p:ext>
    </p:extLst>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type="tx">
  <p:cSld name="53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28211807"/>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45114924"/>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8754133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14837660"/>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1502248"/>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19860479"/>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52511480"/>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95894332"/>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3469673"/>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41979229"/>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1088505-BEC7-554D-93AA-8323A8A83CFB}" type="slidenum">
              <a:rPr lang="en-US"/>
              <a:pPr>
                <a:defRPr/>
              </a:pPr>
              <a:t>‹#›</a:t>
            </a:fld>
            <a:endParaRPr lang="en-US"/>
          </a:p>
        </p:txBody>
      </p:sp>
    </p:spTree>
    <p:extLst>
      <p:ext uri="{BB962C8B-B14F-4D97-AF65-F5344CB8AC3E}">
        <p14:creationId xmlns:p14="http://schemas.microsoft.com/office/powerpoint/2010/main" val="4531563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5EE5075-0B7C-5C42-9DDB-4E455E3B0523}" type="slidenum">
              <a:rPr lang="en-US"/>
              <a:pPr>
                <a:defRPr/>
              </a:pPr>
              <a:t>‹#›</a:t>
            </a:fld>
            <a:endParaRPr lang="en-US"/>
          </a:p>
        </p:txBody>
      </p:sp>
    </p:spTree>
    <p:extLst>
      <p:ext uri="{BB962C8B-B14F-4D97-AF65-F5344CB8AC3E}">
        <p14:creationId xmlns:p14="http://schemas.microsoft.com/office/powerpoint/2010/main" val="359111277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11262106"/>
      </p:ext>
    </p:extLst>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4277859"/>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1172994"/>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057097"/>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4540375"/>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0136082"/>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8515080"/>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9636928"/>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7578597"/>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1337260"/>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8382334"/>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2404809871"/>
      </p:ext>
    </p:extLst>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689632"/>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60218157"/>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4783383"/>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134197"/>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0717290"/>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1609453"/>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6211839"/>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3549589"/>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9424950"/>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2872070"/>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3745782253"/>
      </p:ext>
    </p:extLst>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509525"/>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2481986"/>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236129"/>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9334087"/>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3117152"/>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38884557"/>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901618547"/>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586323173"/>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562902772"/>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697292269"/>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6747535"/>
      </p:ext>
    </p:extLst>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249187838"/>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126026959"/>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067833056"/>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274617266"/>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92824122"/>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6596275"/>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1128166"/>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681414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1574229"/>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2398688"/>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8581093"/>
      </p:ext>
    </p:extLst>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0540648"/>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4041239"/>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8057551"/>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36235118"/>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57736708"/>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60549117"/>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97662703"/>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3100555"/>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40956531"/>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06746043"/>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5092322"/>
      </p:ext>
    </p:extLst>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77289067"/>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07543384"/>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2522457"/>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6105361"/>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93455549"/>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9876984"/>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9363849"/>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2214999"/>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6596113"/>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314192"/>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5420307"/>
      </p:ext>
    </p:extLst>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6193499"/>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2659775"/>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1844681"/>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2375577"/>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3878831"/>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5872481"/>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7502773"/>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5661667"/>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4106580"/>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9878906"/>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971242"/>
      </p:ext>
    </p:extLst>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673912"/>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8424281"/>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5791512"/>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6216421"/>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7694362"/>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2488146"/>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7736393"/>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63195"/>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372042"/>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1668427"/>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9354773"/>
      </p:ext>
    </p:extLst>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9319516"/>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1063887"/>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7643701"/>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4260370"/>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0043840"/>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1318597"/>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3824126"/>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4420938"/>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0814352"/>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6086712"/>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2038393"/>
      </p:ext>
    </p:extLst>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61347"/>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6750511"/>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4792351"/>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8375260"/>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146950"/>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090005"/>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929517"/>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68201666"/>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65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50449757"/>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5064582"/>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D1DC2-A543-F844-9EDC-BF7B02641F79}" type="slidenum">
              <a:rPr lang="en-US"/>
              <a:pPr>
                <a:defRPr/>
              </a:pPr>
              <a:t>‹#›</a:t>
            </a:fld>
            <a:endParaRPr lang="en-US"/>
          </a:p>
        </p:txBody>
      </p:sp>
    </p:spTree>
    <p:extLst>
      <p:ext uri="{BB962C8B-B14F-4D97-AF65-F5344CB8AC3E}">
        <p14:creationId xmlns:p14="http://schemas.microsoft.com/office/powerpoint/2010/main" val="218267445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4749896"/>
      </p:ext>
    </p:extLst>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93896888"/>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69230881"/>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1152808"/>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1735271"/>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0981468"/>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39231775"/>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5611003"/>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6952576"/>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7930103"/>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267198"/>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248015"/>
      </p:ext>
    </p:extLst>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4266035"/>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88010602"/>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3137033"/>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6214224"/>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6676159"/>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53704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522484"/>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31592"/>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6742808"/>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99536"/>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1626851"/>
      </p:ext>
    </p:extLst>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381179"/>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134458"/>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743904"/>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506308"/>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363559"/>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1852657"/>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46984858"/>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20144621"/>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8323822"/>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16594662"/>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0621357"/>
      </p:ext>
    </p:extLst>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7427292"/>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67803278"/>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03360807"/>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01859490"/>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38733074"/>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888516"/>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5926254"/>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696865"/>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9224520"/>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0681853"/>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3139912"/>
      </p:ext>
    </p:extLst>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4743807"/>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255865"/>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0488790"/>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9264682"/>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257461"/>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5390706"/>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8594296"/>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846154"/>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1938887"/>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3273107"/>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3988142"/>
      </p:ext>
    </p:extLst>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9709272"/>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416632"/>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6466774"/>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6670468"/>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42693"/>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0353186"/>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546959"/>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8176617"/>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5067860"/>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4342503"/>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2643484"/>
      </p:ext>
    </p:extLst>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6595615"/>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5724795"/>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1390335"/>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8894368"/>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5046627"/>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4868303"/>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4460602"/>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107035"/>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5296941"/>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6150803"/>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7028514"/>
      </p:ext>
    </p:extLst>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1396852"/>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0604905"/>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922167"/>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5025920"/>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15320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69328442"/>
      </p:ext>
    </p:extLst>
  </p:cSld>
  <p:clrMapOvr>
    <a:masterClrMapping/>
  </p:clrMapOvr>
  <p:transition spd="med"/>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42761445"/>
      </p:ext>
    </p:extLst>
  </p:cSld>
  <p:clrMapOvr>
    <a:masterClrMapping/>
  </p:clrMapOvr>
  <p:transition spd="med"/>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26449650"/>
      </p:ext>
    </p:extLst>
  </p:cSld>
  <p:clrMapOvr>
    <a:masterClrMapping/>
  </p:clrMapOvr>
  <p:transition spd="med"/>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89694869"/>
      </p:ext>
    </p:extLst>
  </p:cSld>
  <p:clrMapOvr>
    <a:masterClrMapping/>
  </p:clrMapOvr>
  <p:transition spd="med"/>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63547113"/>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771658"/>
      </p:ext>
    </p:extLst>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1127291"/>
      </p:ext>
    </p:extLst>
  </p:cSld>
  <p:clrMapOvr>
    <a:masterClrMapping/>
  </p:clrMapOvr>
  <p:transition spd="med"/>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4815206"/>
      </p:ext>
    </p:extLst>
  </p:cSld>
  <p:clrMapOvr>
    <a:masterClrMapping/>
  </p:clrMapOvr>
  <p:transition spd="med"/>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3090357"/>
      </p:ext>
    </p:extLst>
  </p:cSld>
  <p:clrMapOvr>
    <a:masterClrMapping/>
  </p:clrMapOvr>
  <p:transition spd="med"/>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625515"/>
      </p:ext>
    </p:extLst>
  </p:cSld>
  <p:clrMapOvr>
    <a:masterClrMapping/>
  </p:clrMapOvr>
  <p:transition spd="med"/>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922255"/>
      </p:ext>
    </p:extLst>
  </p:cSld>
  <p:clrMapOvr>
    <a:masterClrMapping/>
  </p:clrMapOvr>
  <p:transition spd="med"/>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9120041"/>
      </p:ext>
    </p:extLst>
  </p:cSld>
  <p:clrMapOvr>
    <a:masterClrMapping/>
  </p:clrMapOvr>
  <p:transition spd="med"/>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0340769"/>
      </p:ext>
    </p:extLst>
  </p:cSld>
  <p:clrMapOvr>
    <a:masterClrMapping/>
  </p:clrMapOvr>
  <p:transition spd="med"/>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8573520"/>
      </p:ext>
    </p:extLst>
  </p:cSld>
  <p:clrMapOvr>
    <a:masterClrMapping/>
  </p:clrMapOvr>
  <p:transition spd="med"/>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155288"/>
      </p:ext>
    </p:extLst>
  </p:cSld>
  <p:clrMapOvr>
    <a:masterClrMapping/>
  </p:clrMapOvr>
  <p:transition spd="med"/>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453453"/>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19671"/>
      </p:ext>
    </p:extLst>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2264882"/>
      </p:ext>
    </p:extLst>
  </p:cSld>
  <p:clrMapOvr>
    <a:masterClrMapping/>
  </p:clrMapOvr>
  <p:transition spd="med"/>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482811"/>
      </p:ext>
    </p:extLst>
  </p:cSld>
  <p:clrMapOvr>
    <a:masterClrMapping/>
  </p:clrMapOvr>
  <p:transition spd="med"/>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0373534"/>
      </p:ext>
    </p:extLst>
  </p:cSld>
  <p:clrMapOvr>
    <a:masterClrMapping/>
  </p:clrMapOvr>
  <p:transition spd="med"/>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3487189"/>
      </p:ext>
    </p:extLst>
  </p:cSld>
  <p:clrMapOvr>
    <a:masterClrMapping/>
  </p:clrMapOvr>
  <p:transition spd="med"/>
</p:sldLayout>
</file>

<file path=ppt/slideLayouts/slideLayout2194.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7388265"/>
      </p:ext>
    </p:extLst>
  </p:cSld>
  <p:clrMapOvr>
    <a:masterClrMapping/>
  </p:clrMapOvr>
  <p:transition spd="med"/>
</p:sldLayout>
</file>

<file path=ppt/slideLayouts/slideLayout2195.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175697"/>
      </p:ext>
    </p:extLst>
  </p:cSld>
  <p:clrMapOvr>
    <a:masterClrMapping/>
  </p:clrMapOvr>
  <p:transition spd="med"/>
</p:sldLayout>
</file>

<file path=ppt/slideLayouts/slideLayout2196.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9097123"/>
      </p:ext>
    </p:extLst>
  </p:cSld>
  <p:clrMapOvr>
    <a:masterClrMapping/>
  </p:clrMapOvr>
  <p:transition spd="med"/>
</p:sldLayout>
</file>

<file path=ppt/slideLayouts/slideLayout2197.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0454407"/>
      </p:ext>
    </p:extLst>
  </p:cSld>
  <p:clrMapOvr>
    <a:masterClrMapping/>
  </p:clrMapOvr>
  <p:transition spd="med"/>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60529464"/>
      </p:ext>
    </p:extLst>
  </p:cSld>
  <p:clrMapOvr>
    <a:masterClrMapping/>
  </p:clrMapOvr>
  <p:transition spd="med"/>
</p:sldLayout>
</file>

<file path=ppt/slideLayouts/slideLayout2199.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39297719"/>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0882C0-DEAF-4D4F-9242-B4F38DEBE263}" type="slidenum">
              <a:rPr lang="en-US"/>
              <a:pPr>
                <a:defRPr/>
              </a:pPr>
              <a:t>‹#›</a:t>
            </a:fld>
            <a:endParaRPr lang="en-US"/>
          </a:p>
        </p:txBody>
      </p:sp>
    </p:spTree>
    <p:extLst>
      <p:ext uri="{BB962C8B-B14F-4D97-AF65-F5344CB8AC3E}">
        <p14:creationId xmlns:p14="http://schemas.microsoft.com/office/powerpoint/2010/main" val="224028380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1434262"/>
      </p:ext>
    </p:extLst>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0386173"/>
      </p:ext>
    </p:extLst>
  </p:cSld>
  <p:clrMapOvr>
    <a:masterClrMapping/>
  </p:clrMapOvr>
  <p:transition spd="med"/>
</p:sldLayout>
</file>

<file path=ppt/slideLayouts/slideLayout2201.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0810643"/>
      </p:ext>
    </p:extLst>
  </p:cSld>
  <p:clrMapOvr>
    <a:masterClrMapping/>
  </p:clrMapOvr>
  <p:transition spd="med"/>
</p:sldLayout>
</file>

<file path=ppt/slideLayouts/slideLayout2202.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6464659"/>
      </p:ext>
    </p:extLst>
  </p:cSld>
  <p:clrMapOvr>
    <a:masterClrMapping/>
  </p:clrMapOvr>
  <p:transition spd="med"/>
</p:sldLayout>
</file>

<file path=ppt/slideLayouts/slideLayout2203.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73597924"/>
      </p:ext>
    </p:extLst>
  </p:cSld>
  <p:clrMapOvr>
    <a:masterClrMapping/>
  </p:clrMapOvr>
  <p:transition spd="med"/>
</p:sldLayout>
</file>

<file path=ppt/slideLayouts/slideLayout2204.xml><?xml version="1.0" encoding="utf-8"?>
<p:sldLayout xmlns:a="http://schemas.openxmlformats.org/drawingml/2006/main" xmlns:r="http://schemas.openxmlformats.org/officeDocument/2006/relationships" xmlns:p="http://schemas.openxmlformats.org/presentationml/2006/main" showMasterSp="0" type="tx">
  <p:cSld name="7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34537268"/>
      </p:ext>
    </p:extLst>
  </p:cSld>
  <p:clrMapOvr>
    <a:masterClrMapping/>
  </p:clrMapOvr>
  <p:transition spd="med"/>
</p:sldLayout>
</file>

<file path=ppt/slideLayouts/slideLayout2205.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60987357"/>
      </p:ext>
    </p:extLst>
  </p:cSld>
  <p:clrMapOvr>
    <a:masterClrMapping/>
  </p:clrMapOvr>
  <p:transition spd="med"/>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253690781"/>
      </p:ext>
    </p:extLst>
  </p:cSld>
  <p:clrMapOvr>
    <a:masterClrMapping/>
  </p:clrMapOvr>
  <p:transition spd="med"/>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04133460"/>
      </p:ext>
    </p:extLst>
  </p:cSld>
  <p:clrMapOvr>
    <a:masterClrMapping/>
  </p:clrMapOvr>
  <p:transition spd="med"/>
</p:sldLayout>
</file>

<file path=ppt/slideLayouts/slideLayout2208.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70129611"/>
      </p:ext>
    </p:extLst>
  </p:cSld>
  <p:clrMapOvr>
    <a:masterClrMapping/>
  </p:clrMapOvr>
  <p:transition spd="med"/>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00280067"/>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8290400"/>
      </p:ext>
    </p:extLst>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49678226"/>
      </p:ext>
    </p:extLst>
  </p:cSld>
  <p:clrMapOvr>
    <a:masterClrMapping/>
  </p:clrMapOvr>
  <p:transition spd="med"/>
</p:sldLayout>
</file>

<file path=ppt/slideLayouts/slideLayout2211.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38795808"/>
      </p:ext>
    </p:extLst>
  </p:cSld>
  <p:clrMapOvr>
    <a:masterClrMapping/>
  </p:clrMapOvr>
  <p:transition spd="med"/>
</p:sldLayout>
</file>

<file path=ppt/slideLayouts/slideLayout2212.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7968454"/>
      </p:ext>
    </p:extLst>
  </p:cSld>
  <p:clrMapOvr>
    <a:masterClrMapping/>
  </p:clrMapOvr>
  <p:transition spd="med"/>
</p:sldLayout>
</file>

<file path=ppt/slideLayouts/slideLayout2213.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67027"/>
      </p:ext>
    </p:extLst>
  </p:cSld>
  <p:clrMapOvr>
    <a:masterClrMapping/>
  </p:clrMapOvr>
  <p:transition spd="med"/>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9380812"/>
      </p:ext>
    </p:extLst>
  </p:cSld>
  <p:clrMapOvr>
    <a:masterClrMapping/>
  </p:clrMapOvr>
  <p:transition spd="med"/>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2597427"/>
      </p:ext>
    </p:extLst>
  </p:cSld>
  <p:clrMapOvr>
    <a:masterClrMapping/>
  </p:clrMapOvr>
  <p:transition spd="med"/>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1319234"/>
      </p:ext>
    </p:extLst>
  </p:cSld>
  <p:clrMapOvr>
    <a:masterClrMapping/>
  </p:clrMapOvr>
  <p:transition spd="med"/>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567105"/>
      </p:ext>
    </p:extLst>
  </p:cSld>
  <p:clrMapOvr>
    <a:masterClrMapping/>
  </p:clrMapOvr>
  <p:transition spd="med"/>
</p:sldLayout>
</file>

<file path=ppt/slideLayouts/slideLayout2218.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0920444"/>
      </p:ext>
    </p:extLst>
  </p:cSld>
  <p:clrMapOvr>
    <a:masterClrMapping/>
  </p:clrMapOvr>
  <p:transition spd="med"/>
</p:sldLayout>
</file>

<file path=ppt/slideLayouts/slideLayout2219.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7874726"/>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7534235"/>
      </p:ext>
    </p:extLst>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6410810"/>
      </p:ext>
    </p:extLst>
  </p:cSld>
  <p:clrMapOvr>
    <a:masterClrMapping/>
  </p:clrMapOvr>
  <p:transition spd="med"/>
</p:sldLayout>
</file>

<file path=ppt/slideLayouts/slideLayout2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200CAE-F12F-5347-81BD-2E23EB02AEA6}" type="slidenum">
              <a:rPr lang="en-US"/>
              <a:pPr>
                <a:defRPr/>
              </a:pPr>
              <a:t>‹#›</a:t>
            </a:fld>
            <a:endParaRPr lang="en-US"/>
          </a:p>
        </p:txBody>
      </p:sp>
    </p:spTree>
    <p:extLst>
      <p:ext uri="{BB962C8B-B14F-4D97-AF65-F5344CB8AC3E}">
        <p14:creationId xmlns:p14="http://schemas.microsoft.com/office/powerpoint/2010/main" val="838204359"/>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4E781-DC63-604B-B8BD-21D641D22DEA}" type="slidenum">
              <a:rPr lang="en-US"/>
              <a:pPr>
                <a:defRPr/>
              </a:pPr>
              <a:t>‹#›</a:t>
            </a:fld>
            <a:endParaRPr lang="en-US"/>
          </a:p>
        </p:txBody>
      </p:sp>
    </p:spTree>
    <p:extLst>
      <p:ext uri="{BB962C8B-B14F-4D97-AF65-F5344CB8AC3E}">
        <p14:creationId xmlns:p14="http://schemas.microsoft.com/office/powerpoint/2010/main" val="2717559128"/>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14CCE2-B68B-854D-8744-54EAB2E9A482}" type="slidenum">
              <a:rPr lang="en-US"/>
              <a:pPr>
                <a:defRPr/>
              </a:pPr>
              <a:t>‹#›</a:t>
            </a:fld>
            <a:endParaRPr lang="en-US"/>
          </a:p>
        </p:txBody>
      </p:sp>
    </p:spTree>
    <p:extLst>
      <p:ext uri="{BB962C8B-B14F-4D97-AF65-F5344CB8AC3E}">
        <p14:creationId xmlns:p14="http://schemas.microsoft.com/office/powerpoint/2010/main" val="2552855044"/>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3FD924-0E4D-A741-B63F-D920021D64CB}" type="slidenum">
              <a:rPr lang="en-US"/>
              <a:pPr>
                <a:defRPr/>
              </a:pPr>
              <a:t>‹#›</a:t>
            </a:fld>
            <a:endParaRPr lang="en-US"/>
          </a:p>
        </p:txBody>
      </p:sp>
    </p:spTree>
    <p:extLst>
      <p:ext uri="{BB962C8B-B14F-4D97-AF65-F5344CB8AC3E}">
        <p14:creationId xmlns:p14="http://schemas.microsoft.com/office/powerpoint/2010/main" val="4012886551"/>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B9B9D5D-FF88-004E-9E6A-2E679B3BB8E4}" type="slidenum">
              <a:rPr lang="en-US"/>
              <a:pPr>
                <a:defRPr/>
              </a:pPr>
              <a:t>‹#›</a:t>
            </a:fld>
            <a:endParaRPr lang="en-US"/>
          </a:p>
        </p:txBody>
      </p:sp>
    </p:spTree>
    <p:extLst>
      <p:ext uri="{BB962C8B-B14F-4D97-AF65-F5344CB8AC3E}">
        <p14:creationId xmlns:p14="http://schemas.microsoft.com/office/powerpoint/2010/main" val="3003127303"/>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E8AFC6-3521-CC4D-AC29-3A580C50F962}" type="slidenum">
              <a:rPr lang="en-US"/>
              <a:pPr>
                <a:defRPr/>
              </a:pPr>
              <a:t>‹#›</a:t>
            </a:fld>
            <a:endParaRPr lang="en-US"/>
          </a:p>
        </p:txBody>
      </p:sp>
    </p:spTree>
    <p:extLst>
      <p:ext uri="{BB962C8B-B14F-4D97-AF65-F5344CB8AC3E}">
        <p14:creationId xmlns:p14="http://schemas.microsoft.com/office/powerpoint/2010/main" val="2107112749"/>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ED04F4F-32D8-4949-A533-E09AB895D2E1}" type="slidenum">
              <a:rPr lang="en-US"/>
              <a:pPr>
                <a:defRPr/>
              </a:pPr>
              <a:t>‹#›</a:t>
            </a:fld>
            <a:endParaRPr lang="en-US"/>
          </a:p>
        </p:txBody>
      </p:sp>
    </p:spTree>
    <p:extLst>
      <p:ext uri="{BB962C8B-B14F-4D97-AF65-F5344CB8AC3E}">
        <p14:creationId xmlns:p14="http://schemas.microsoft.com/office/powerpoint/2010/main" val="3517091002"/>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7E43A6-899A-7144-9FC8-0BCEEBAAD041}" type="slidenum">
              <a:rPr lang="en-US"/>
              <a:pPr>
                <a:defRPr/>
              </a:pPr>
              <a:t>‹#›</a:t>
            </a:fld>
            <a:endParaRPr lang="en-US"/>
          </a:p>
        </p:txBody>
      </p:sp>
    </p:spTree>
    <p:extLst>
      <p:ext uri="{BB962C8B-B14F-4D97-AF65-F5344CB8AC3E}">
        <p14:creationId xmlns:p14="http://schemas.microsoft.com/office/powerpoint/2010/main" val="3577409837"/>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1B06AF6-8FF4-2242-97BF-164BA02F7CAA}" type="slidenum">
              <a:rPr lang="en-US"/>
              <a:pPr>
                <a:defRPr/>
              </a:pPr>
              <a:t>‹#›</a:t>
            </a:fld>
            <a:endParaRPr lang="en-US"/>
          </a:p>
        </p:txBody>
      </p:sp>
    </p:spTree>
    <p:extLst>
      <p:ext uri="{BB962C8B-B14F-4D97-AF65-F5344CB8AC3E}">
        <p14:creationId xmlns:p14="http://schemas.microsoft.com/office/powerpoint/2010/main" val="336990726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9734669"/>
      </p:ext>
    </p:extLst>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E932B9F-1037-8A42-861E-CB115B4D177A}" type="slidenum">
              <a:rPr lang="en-US"/>
              <a:pPr>
                <a:defRPr/>
              </a:pPr>
              <a:t>‹#›</a:t>
            </a:fld>
            <a:endParaRPr lang="en-US"/>
          </a:p>
        </p:txBody>
      </p:sp>
    </p:spTree>
    <p:extLst>
      <p:ext uri="{BB962C8B-B14F-4D97-AF65-F5344CB8AC3E}">
        <p14:creationId xmlns:p14="http://schemas.microsoft.com/office/powerpoint/2010/main" val="656903150"/>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A1EB0-10ED-E24F-842B-6A3DA821F801}" type="slidenum">
              <a:rPr lang="en-US"/>
              <a:pPr>
                <a:defRPr/>
              </a:pPr>
              <a:t>‹#›</a:t>
            </a:fld>
            <a:endParaRPr lang="en-US"/>
          </a:p>
        </p:txBody>
      </p:sp>
    </p:spTree>
    <p:extLst>
      <p:ext uri="{BB962C8B-B14F-4D97-AF65-F5344CB8AC3E}">
        <p14:creationId xmlns:p14="http://schemas.microsoft.com/office/powerpoint/2010/main" val="2402698584"/>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EF813B6-985D-F640-9422-AF36CDDCA5E0}" type="slidenum">
              <a:rPr lang="en-US"/>
              <a:pPr>
                <a:defRPr/>
              </a:pPr>
              <a:t>‹#›</a:t>
            </a:fld>
            <a:endParaRPr lang="en-US"/>
          </a:p>
        </p:txBody>
      </p:sp>
    </p:spTree>
    <p:extLst>
      <p:ext uri="{BB962C8B-B14F-4D97-AF65-F5344CB8AC3E}">
        <p14:creationId xmlns:p14="http://schemas.microsoft.com/office/powerpoint/2010/main" val="2370399512"/>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702A95E-7F75-D54E-B8A9-4D8071139373}" type="slidenum">
              <a:rPr lang="en-US"/>
              <a:pPr>
                <a:defRPr/>
              </a:pPr>
              <a:t>‹#›</a:t>
            </a:fld>
            <a:endParaRPr lang="en-US"/>
          </a:p>
        </p:txBody>
      </p:sp>
    </p:spTree>
    <p:extLst>
      <p:ext uri="{BB962C8B-B14F-4D97-AF65-F5344CB8AC3E}">
        <p14:creationId xmlns:p14="http://schemas.microsoft.com/office/powerpoint/2010/main" val="3171365275"/>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43EA788B-39C7-1A4B-AA2D-993883F0BCAD}" type="slidenum">
              <a:rPr lang="en-US"/>
              <a:pPr>
                <a:defRPr/>
              </a:pPr>
              <a:t>‹#›</a:t>
            </a:fld>
            <a:endParaRPr lang="en-US"/>
          </a:p>
        </p:txBody>
      </p:sp>
    </p:spTree>
    <p:extLst>
      <p:ext uri="{BB962C8B-B14F-4D97-AF65-F5344CB8AC3E}">
        <p14:creationId xmlns:p14="http://schemas.microsoft.com/office/powerpoint/2010/main" val="2460797587"/>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7141D48-F586-0547-8E99-0456D8CD7E15}" type="slidenum">
              <a:rPr lang="en-US"/>
              <a:pPr>
                <a:defRPr/>
              </a:pPr>
              <a:t>‹#›</a:t>
            </a:fld>
            <a:endParaRPr lang="en-US"/>
          </a:p>
        </p:txBody>
      </p:sp>
    </p:spTree>
    <p:extLst>
      <p:ext uri="{BB962C8B-B14F-4D97-AF65-F5344CB8AC3E}">
        <p14:creationId xmlns:p14="http://schemas.microsoft.com/office/powerpoint/2010/main" val="279559482"/>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13E6405-4DE1-D146-ACAD-63E0EDD00346}" type="slidenum">
              <a:rPr lang="en-US"/>
              <a:pPr>
                <a:defRPr/>
              </a:pPr>
              <a:t>‹#›</a:t>
            </a:fld>
            <a:endParaRPr lang="en-US"/>
          </a:p>
        </p:txBody>
      </p:sp>
    </p:spTree>
    <p:extLst>
      <p:ext uri="{BB962C8B-B14F-4D97-AF65-F5344CB8AC3E}">
        <p14:creationId xmlns:p14="http://schemas.microsoft.com/office/powerpoint/2010/main" val="2115880037"/>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E10F563-0AE0-1A46-9925-8D5CE487E4C3}" type="slidenum">
              <a:rPr lang="en-US"/>
              <a:pPr>
                <a:defRPr/>
              </a:pPr>
              <a:t>‹#›</a:t>
            </a:fld>
            <a:endParaRPr lang="en-US"/>
          </a:p>
        </p:txBody>
      </p:sp>
    </p:spTree>
    <p:extLst>
      <p:ext uri="{BB962C8B-B14F-4D97-AF65-F5344CB8AC3E}">
        <p14:creationId xmlns:p14="http://schemas.microsoft.com/office/powerpoint/2010/main" val="4128719485"/>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E9397A9E-AF9A-164E-899D-E0539B1A273D}" type="slidenum">
              <a:rPr lang="en-US"/>
              <a:pPr>
                <a:defRPr/>
              </a:pPr>
              <a:t>‹#›</a:t>
            </a:fld>
            <a:endParaRPr lang="en-US"/>
          </a:p>
        </p:txBody>
      </p:sp>
    </p:spTree>
    <p:extLst>
      <p:ext uri="{BB962C8B-B14F-4D97-AF65-F5344CB8AC3E}">
        <p14:creationId xmlns:p14="http://schemas.microsoft.com/office/powerpoint/2010/main" val="2056590"/>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A94E12F-5F0E-0F40-8D78-E2C587592D14}" type="slidenum">
              <a:rPr lang="en-US"/>
              <a:pPr>
                <a:defRPr/>
              </a:pPr>
              <a:t>‹#›</a:t>
            </a:fld>
            <a:endParaRPr lang="en-US"/>
          </a:p>
        </p:txBody>
      </p:sp>
    </p:spTree>
    <p:extLst>
      <p:ext uri="{BB962C8B-B14F-4D97-AF65-F5344CB8AC3E}">
        <p14:creationId xmlns:p14="http://schemas.microsoft.com/office/powerpoint/2010/main" val="169935614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31253179"/>
      </p:ext>
    </p:extLst>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5E24760-5435-C948-9789-BFD4DA72706E}" type="slidenum">
              <a:rPr lang="en-US"/>
              <a:pPr>
                <a:defRPr/>
              </a:pPr>
              <a:t>‹#›</a:t>
            </a:fld>
            <a:endParaRPr lang="en-US"/>
          </a:p>
        </p:txBody>
      </p:sp>
    </p:spTree>
    <p:extLst>
      <p:ext uri="{BB962C8B-B14F-4D97-AF65-F5344CB8AC3E}">
        <p14:creationId xmlns:p14="http://schemas.microsoft.com/office/powerpoint/2010/main" val="2237930788"/>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1C476768-CAB2-EF40-AD62-CE371660FA7C}" type="slidenum">
              <a:rPr lang="en-US"/>
              <a:pPr>
                <a:defRPr/>
              </a:pPr>
              <a:t>‹#›</a:t>
            </a:fld>
            <a:endParaRPr lang="en-US"/>
          </a:p>
        </p:txBody>
      </p:sp>
    </p:spTree>
    <p:extLst>
      <p:ext uri="{BB962C8B-B14F-4D97-AF65-F5344CB8AC3E}">
        <p14:creationId xmlns:p14="http://schemas.microsoft.com/office/powerpoint/2010/main" val="3681093279"/>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ECD9FE0-47AB-5F42-B642-28A5381E971A}" type="slidenum">
              <a:rPr lang="en-US"/>
              <a:pPr>
                <a:defRPr/>
              </a:pPr>
              <a:t>‹#›</a:t>
            </a:fld>
            <a:endParaRPr lang="en-US"/>
          </a:p>
        </p:txBody>
      </p:sp>
    </p:spTree>
    <p:extLst>
      <p:ext uri="{BB962C8B-B14F-4D97-AF65-F5344CB8AC3E}">
        <p14:creationId xmlns:p14="http://schemas.microsoft.com/office/powerpoint/2010/main" val="2128388485"/>
      </p:ext>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82706B7-D461-484C-8876-0CCCC83EF8C5}" type="slidenum">
              <a:rPr lang="en-US"/>
              <a:pPr>
                <a:defRPr/>
              </a:pPr>
              <a:t>‹#›</a:t>
            </a:fld>
            <a:endParaRPr lang="en-US"/>
          </a:p>
        </p:txBody>
      </p:sp>
    </p:spTree>
    <p:extLst>
      <p:ext uri="{BB962C8B-B14F-4D97-AF65-F5344CB8AC3E}">
        <p14:creationId xmlns:p14="http://schemas.microsoft.com/office/powerpoint/2010/main" val="3029608080"/>
      </p:ext>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924095C-BCF8-F745-B70B-30788105B846}" type="slidenum">
              <a:rPr lang="en-US"/>
              <a:pPr>
                <a:defRPr/>
              </a:pPr>
              <a:t>‹#›</a:t>
            </a:fld>
            <a:endParaRPr lang="en-US"/>
          </a:p>
        </p:txBody>
      </p:sp>
    </p:spTree>
    <p:extLst>
      <p:ext uri="{BB962C8B-B14F-4D97-AF65-F5344CB8AC3E}">
        <p14:creationId xmlns:p14="http://schemas.microsoft.com/office/powerpoint/2010/main" val="224383601"/>
      </p:ext>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364538B-85A1-B643-9441-F70F1A992C84}"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7BB4E60-67ED-294A-A33A-FB908F7FADE3}" type="slidenum">
              <a:rPr lang="en-US"/>
              <a:pPr>
                <a:defRPr/>
              </a:pPr>
              <a:t>‹#›</a:t>
            </a:fld>
            <a:endParaRPr lang="en-US"/>
          </a:p>
        </p:txBody>
      </p:sp>
    </p:spTree>
    <p:extLst>
      <p:ext uri="{BB962C8B-B14F-4D97-AF65-F5344CB8AC3E}">
        <p14:creationId xmlns:p14="http://schemas.microsoft.com/office/powerpoint/2010/main" val="304518670"/>
      </p:ext>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CD5397D-B11D-614B-878A-97122A40B7A1}"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43B626F-8E5B-9F46-A1B2-94E3D333CD10}" type="slidenum">
              <a:rPr lang="en-US"/>
              <a:pPr>
                <a:defRPr/>
              </a:pPr>
              <a:t>‹#›</a:t>
            </a:fld>
            <a:endParaRPr lang="en-US"/>
          </a:p>
        </p:txBody>
      </p:sp>
    </p:spTree>
    <p:extLst>
      <p:ext uri="{BB962C8B-B14F-4D97-AF65-F5344CB8AC3E}">
        <p14:creationId xmlns:p14="http://schemas.microsoft.com/office/powerpoint/2010/main" val="3017602694"/>
      </p:ext>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ED8B4C0-F657-B34D-B621-338C5BF13EFE}"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8D287874-D1FE-DE41-9BF0-EF8ED519FAFB}" type="slidenum">
              <a:rPr lang="en-US"/>
              <a:pPr>
                <a:defRPr/>
              </a:pPr>
              <a:t>‹#›</a:t>
            </a:fld>
            <a:endParaRPr lang="en-US"/>
          </a:p>
        </p:txBody>
      </p:sp>
    </p:spTree>
    <p:extLst>
      <p:ext uri="{BB962C8B-B14F-4D97-AF65-F5344CB8AC3E}">
        <p14:creationId xmlns:p14="http://schemas.microsoft.com/office/powerpoint/2010/main" val="854228688"/>
      </p:ext>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7089445-F572-BD4B-A62E-83BFFE57EE4F}"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D401A3F-2F46-734D-BA9B-12A1134BE763}" type="slidenum">
              <a:rPr lang="en-US"/>
              <a:pPr>
                <a:defRPr/>
              </a:pPr>
              <a:t>‹#›</a:t>
            </a:fld>
            <a:endParaRPr lang="en-US"/>
          </a:p>
        </p:txBody>
      </p:sp>
    </p:spTree>
    <p:extLst>
      <p:ext uri="{BB962C8B-B14F-4D97-AF65-F5344CB8AC3E}">
        <p14:creationId xmlns:p14="http://schemas.microsoft.com/office/powerpoint/2010/main" val="13857684"/>
      </p:ext>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35F6F41-8EBC-3A4E-AB6C-B7F42A9E6F59}" type="datetimeFigureOut">
              <a:rPr lang="en-US"/>
              <a:pPr>
                <a:defRPr/>
              </a:pPr>
              <a:t>12/26/23</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CA5FD4E6-AD26-8147-A76C-84ABC84E6148}" type="slidenum">
              <a:rPr lang="en-US"/>
              <a:pPr>
                <a:defRPr/>
              </a:pPr>
              <a:t>‹#›</a:t>
            </a:fld>
            <a:endParaRPr lang="en-US"/>
          </a:p>
        </p:txBody>
      </p:sp>
    </p:spTree>
    <p:extLst>
      <p:ext uri="{BB962C8B-B14F-4D97-AF65-F5344CB8AC3E}">
        <p14:creationId xmlns:p14="http://schemas.microsoft.com/office/powerpoint/2010/main" val="212384536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87426900"/>
      </p:ext>
    </p:extLst>
  </p:cSld>
  <p:clrMapOvr>
    <a:masterClrMapping/>
  </p:clrMapOvr>
  <p:transition spd="med"/>
</p:sldLayout>
</file>

<file path=ppt/slideLayouts/slideLayout2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1AFD7A5-4B0D-BE44-B15B-8299E7181BAD}" type="datetimeFigureOut">
              <a:rPr lang="en-US"/>
              <a:pPr>
                <a:defRPr/>
              </a:pPr>
              <a:t>12/26/23</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5900BBC-13DF-9240-A56C-90FA37A0B5D0}" type="slidenum">
              <a:rPr lang="en-US"/>
              <a:pPr>
                <a:defRPr/>
              </a:pPr>
              <a:t>‹#›</a:t>
            </a:fld>
            <a:endParaRPr lang="en-US"/>
          </a:p>
        </p:txBody>
      </p:sp>
    </p:spTree>
    <p:extLst>
      <p:ext uri="{BB962C8B-B14F-4D97-AF65-F5344CB8AC3E}">
        <p14:creationId xmlns:p14="http://schemas.microsoft.com/office/powerpoint/2010/main" val="2348353877"/>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AC2A775-C865-2C4D-B368-B7E1BC13475F}" type="datetimeFigureOut">
              <a:rPr lang="en-US"/>
              <a:pPr>
                <a:defRPr/>
              </a:pPr>
              <a:t>12/26/23</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D3F989D-B502-9E44-B8DF-EBFEA3B2130E}" type="slidenum">
              <a:rPr lang="en-US"/>
              <a:pPr>
                <a:defRPr/>
              </a:pPr>
              <a:t>‹#›</a:t>
            </a:fld>
            <a:endParaRPr lang="en-US"/>
          </a:p>
        </p:txBody>
      </p:sp>
    </p:spTree>
    <p:extLst>
      <p:ext uri="{BB962C8B-B14F-4D97-AF65-F5344CB8AC3E}">
        <p14:creationId xmlns:p14="http://schemas.microsoft.com/office/powerpoint/2010/main" val="3738921166"/>
      </p:ext>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348E289-91B4-C642-8AF5-5BFDD2D1F600}"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DA1C1D7-C253-3246-957F-6F48947E4B95}" type="slidenum">
              <a:rPr lang="en-US"/>
              <a:pPr>
                <a:defRPr/>
              </a:pPr>
              <a:t>‹#›</a:t>
            </a:fld>
            <a:endParaRPr lang="en-US"/>
          </a:p>
        </p:txBody>
      </p:sp>
    </p:spTree>
    <p:extLst>
      <p:ext uri="{BB962C8B-B14F-4D97-AF65-F5344CB8AC3E}">
        <p14:creationId xmlns:p14="http://schemas.microsoft.com/office/powerpoint/2010/main" val="2001776138"/>
      </p:ext>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55514AB-104B-7944-AA84-576EE6C27E16}"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D4C44FC-E023-3D4F-9CF0-94F077E021A0}" type="slidenum">
              <a:rPr lang="en-US"/>
              <a:pPr>
                <a:defRPr/>
              </a:pPr>
              <a:t>‹#›</a:t>
            </a:fld>
            <a:endParaRPr lang="en-US"/>
          </a:p>
        </p:txBody>
      </p:sp>
    </p:spTree>
    <p:extLst>
      <p:ext uri="{BB962C8B-B14F-4D97-AF65-F5344CB8AC3E}">
        <p14:creationId xmlns:p14="http://schemas.microsoft.com/office/powerpoint/2010/main" val="2385998188"/>
      </p:ext>
    </p:extLst>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ADBE1832-A669-954E-8FBC-46A00443899A}"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FD84CAF-1712-3B4B-8360-F0874FE818E5}" type="slidenum">
              <a:rPr lang="en-US"/>
              <a:pPr>
                <a:defRPr/>
              </a:pPr>
              <a:t>‹#›</a:t>
            </a:fld>
            <a:endParaRPr lang="en-US"/>
          </a:p>
        </p:txBody>
      </p:sp>
    </p:spTree>
    <p:extLst>
      <p:ext uri="{BB962C8B-B14F-4D97-AF65-F5344CB8AC3E}">
        <p14:creationId xmlns:p14="http://schemas.microsoft.com/office/powerpoint/2010/main" val="2073563076"/>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727C8C67-62B3-004C-95BE-641F87A8B0D1}"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687A5FF-628C-C24A-8E46-755D3589151D}" type="slidenum">
              <a:rPr lang="en-US"/>
              <a:pPr>
                <a:defRPr/>
              </a:pPr>
              <a:t>‹#›</a:t>
            </a:fld>
            <a:endParaRPr lang="en-US"/>
          </a:p>
        </p:txBody>
      </p:sp>
    </p:spTree>
    <p:extLst>
      <p:ext uri="{BB962C8B-B14F-4D97-AF65-F5344CB8AC3E}">
        <p14:creationId xmlns:p14="http://schemas.microsoft.com/office/powerpoint/2010/main" val="888347907"/>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1611022126"/>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55368392"/>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4293667754"/>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296398623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98390801"/>
      </p:ext>
    </p:extLst>
  </p:cSld>
  <p:clrMapOvr>
    <a:masterClrMapping/>
  </p:clrMapOvr>
  <p:transition spd="med"/>
</p:sldLayout>
</file>

<file path=ppt/slideLayouts/slideLayout2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5714757"/>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870579291"/>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752257170"/>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1632187296"/>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3555242420"/>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2206671287"/>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1376274778"/>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1794706374"/>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3157479357"/>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281362289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94595332"/>
      </p:ext>
    </p:extLst>
  </p:cSld>
  <p:clrMapOvr>
    <a:masterClrMapping/>
  </p:clrMapOvr>
  <p:transition spd="med"/>
</p:sldLayout>
</file>

<file path=ppt/slideLayouts/slideLayout2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343817274"/>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296427848"/>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2296255633"/>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3153187041"/>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913449154"/>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2153800686"/>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1150651633"/>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4091119082"/>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CDFB7A-2DC6-834D-BDA8-FC56F353851F}" type="slidenum">
              <a:rPr lang="en-US"/>
              <a:pPr>
                <a:defRPr/>
              </a:pPr>
              <a:t>‹#›</a:t>
            </a:fld>
            <a:endParaRPr lang="en-US"/>
          </a:p>
        </p:txBody>
      </p:sp>
    </p:spTree>
    <p:extLst>
      <p:ext uri="{BB962C8B-B14F-4D97-AF65-F5344CB8AC3E}">
        <p14:creationId xmlns:p14="http://schemas.microsoft.com/office/powerpoint/2010/main" val="3192470599"/>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5EFCD4-4874-E444-A85E-EAD568B78079}" type="slidenum">
              <a:rPr lang="en-US"/>
              <a:pPr>
                <a:defRPr/>
              </a:pPr>
              <a:t>‹#›</a:t>
            </a:fld>
            <a:endParaRPr lang="en-US"/>
          </a:p>
        </p:txBody>
      </p:sp>
    </p:spTree>
    <p:extLst>
      <p:ext uri="{BB962C8B-B14F-4D97-AF65-F5344CB8AC3E}">
        <p14:creationId xmlns:p14="http://schemas.microsoft.com/office/powerpoint/2010/main" val="119672770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4360899"/>
      </p:ext>
    </p:extLst>
  </p:cSld>
  <p:clrMapOvr>
    <a:masterClrMapping/>
  </p:clrMapOvr>
  <p:transition spd="med"/>
</p:sldLayout>
</file>

<file path=ppt/slideLayouts/slideLayout2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D2C00AA-41E8-1749-82E4-8F0D37E7B47F}" type="slidenum">
              <a:rPr lang="en-US"/>
              <a:pPr>
                <a:defRPr/>
              </a:pPr>
              <a:t>‹#›</a:t>
            </a:fld>
            <a:endParaRPr lang="en-US"/>
          </a:p>
        </p:txBody>
      </p:sp>
    </p:spTree>
    <p:extLst>
      <p:ext uri="{BB962C8B-B14F-4D97-AF65-F5344CB8AC3E}">
        <p14:creationId xmlns:p14="http://schemas.microsoft.com/office/powerpoint/2010/main" val="242230916"/>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E32A5E-9648-6C44-93F7-A9E0AA6F4737}" type="slidenum">
              <a:rPr lang="en-US"/>
              <a:pPr>
                <a:defRPr/>
              </a:pPr>
              <a:t>‹#›</a:t>
            </a:fld>
            <a:endParaRPr lang="en-US"/>
          </a:p>
        </p:txBody>
      </p:sp>
    </p:spTree>
    <p:extLst>
      <p:ext uri="{BB962C8B-B14F-4D97-AF65-F5344CB8AC3E}">
        <p14:creationId xmlns:p14="http://schemas.microsoft.com/office/powerpoint/2010/main" val="1927115741"/>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4E3F7A2-A15C-5049-ABD1-AADF7A18A6E0}" type="slidenum">
              <a:rPr lang="en-US"/>
              <a:pPr>
                <a:defRPr/>
              </a:pPr>
              <a:t>‹#›</a:t>
            </a:fld>
            <a:endParaRPr lang="en-US"/>
          </a:p>
        </p:txBody>
      </p:sp>
    </p:spTree>
    <p:extLst>
      <p:ext uri="{BB962C8B-B14F-4D97-AF65-F5344CB8AC3E}">
        <p14:creationId xmlns:p14="http://schemas.microsoft.com/office/powerpoint/2010/main" val="3344120452"/>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7657041-DF45-644B-9977-C9018A76AABE}" type="slidenum">
              <a:rPr lang="en-US"/>
              <a:pPr>
                <a:defRPr/>
              </a:pPr>
              <a:t>‹#›</a:t>
            </a:fld>
            <a:endParaRPr lang="en-US"/>
          </a:p>
        </p:txBody>
      </p:sp>
    </p:spTree>
    <p:extLst>
      <p:ext uri="{BB962C8B-B14F-4D97-AF65-F5344CB8AC3E}">
        <p14:creationId xmlns:p14="http://schemas.microsoft.com/office/powerpoint/2010/main" val="1514789487"/>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06928D5-09B3-9E4D-B68A-521351F19BB4}" type="slidenum">
              <a:rPr lang="en-US"/>
              <a:pPr>
                <a:defRPr/>
              </a:pPr>
              <a:t>‹#›</a:t>
            </a:fld>
            <a:endParaRPr lang="en-US"/>
          </a:p>
        </p:txBody>
      </p:sp>
    </p:spTree>
    <p:extLst>
      <p:ext uri="{BB962C8B-B14F-4D97-AF65-F5344CB8AC3E}">
        <p14:creationId xmlns:p14="http://schemas.microsoft.com/office/powerpoint/2010/main" val="3427293635"/>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4D9ED1D-F8A0-5943-920C-842CCA2A893F}" type="slidenum">
              <a:rPr lang="en-US"/>
              <a:pPr>
                <a:defRPr/>
              </a:pPr>
              <a:t>‹#›</a:t>
            </a:fld>
            <a:endParaRPr lang="en-US"/>
          </a:p>
        </p:txBody>
      </p:sp>
    </p:spTree>
    <p:extLst>
      <p:ext uri="{BB962C8B-B14F-4D97-AF65-F5344CB8AC3E}">
        <p14:creationId xmlns:p14="http://schemas.microsoft.com/office/powerpoint/2010/main" val="3837876203"/>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E21F666-B0BB-EE42-BAC0-E5EE7E7ECEAD}" type="slidenum">
              <a:rPr lang="en-US"/>
              <a:pPr>
                <a:defRPr/>
              </a:pPr>
              <a:t>‹#›</a:t>
            </a:fld>
            <a:endParaRPr lang="en-US"/>
          </a:p>
        </p:txBody>
      </p:sp>
    </p:spTree>
    <p:extLst>
      <p:ext uri="{BB962C8B-B14F-4D97-AF65-F5344CB8AC3E}">
        <p14:creationId xmlns:p14="http://schemas.microsoft.com/office/powerpoint/2010/main" val="3607070843"/>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F2D70AC-E749-3449-99FF-03C73091A5CB}" type="slidenum">
              <a:rPr lang="en-US"/>
              <a:pPr>
                <a:defRPr/>
              </a:pPr>
              <a:t>‹#›</a:t>
            </a:fld>
            <a:endParaRPr lang="en-US"/>
          </a:p>
        </p:txBody>
      </p:sp>
    </p:spTree>
    <p:extLst>
      <p:ext uri="{BB962C8B-B14F-4D97-AF65-F5344CB8AC3E}">
        <p14:creationId xmlns:p14="http://schemas.microsoft.com/office/powerpoint/2010/main" val="1059463059"/>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68D6019-9B83-3D42-84EF-27CDD58206BA}" type="slidenum">
              <a:rPr lang="en-US"/>
              <a:pPr>
                <a:defRPr/>
              </a:pPr>
              <a:t>‹#›</a:t>
            </a:fld>
            <a:endParaRPr lang="en-US"/>
          </a:p>
        </p:txBody>
      </p:sp>
    </p:spTree>
    <p:extLst>
      <p:ext uri="{BB962C8B-B14F-4D97-AF65-F5344CB8AC3E}">
        <p14:creationId xmlns:p14="http://schemas.microsoft.com/office/powerpoint/2010/main" val="849009330"/>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E7250DB-12FB-B142-8EA4-77D44B81388A}" type="slidenum">
              <a:rPr lang="en-US"/>
              <a:pPr>
                <a:defRPr/>
              </a:pPr>
              <a:t>‹#›</a:t>
            </a:fld>
            <a:endParaRPr lang="en-US"/>
          </a:p>
        </p:txBody>
      </p:sp>
    </p:spTree>
    <p:extLst>
      <p:ext uri="{BB962C8B-B14F-4D97-AF65-F5344CB8AC3E}">
        <p14:creationId xmlns:p14="http://schemas.microsoft.com/office/powerpoint/2010/main" val="355612691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2330091"/>
      </p:ext>
    </p:extLst>
  </p:cSld>
  <p:clrMapOvr>
    <a:masterClrMapping/>
  </p:clrMapOvr>
  <p:transition spd="med"/>
</p:sldLayout>
</file>

<file path=ppt/slideLayouts/slideLayout2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0313BB4-97E5-7A46-A56B-CA0B1EA7DAC1}" type="slidenum">
              <a:rPr lang="en-US"/>
              <a:pPr>
                <a:defRPr/>
              </a:pPr>
              <a:t>‹#›</a:t>
            </a:fld>
            <a:endParaRPr lang="en-US"/>
          </a:p>
        </p:txBody>
      </p:sp>
    </p:spTree>
    <p:extLst>
      <p:ext uri="{BB962C8B-B14F-4D97-AF65-F5344CB8AC3E}">
        <p14:creationId xmlns:p14="http://schemas.microsoft.com/office/powerpoint/2010/main" val="3854415446"/>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2E8C5F-E25A-E14C-A203-27869DF5E83C}" type="slidenum">
              <a:rPr lang="en-US"/>
              <a:pPr>
                <a:defRPr/>
              </a:pPr>
              <a:t>‹#›</a:t>
            </a:fld>
            <a:endParaRPr lang="en-US"/>
          </a:p>
        </p:txBody>
      </p:sp>
    </p:spTree>
    <p:extLst>
      <p:ext uri="{BB962C8B-B14F-4D97-AF65-F5344CB8AC3E}">
        <p14:creationId xmlns:p14="http://schemas.microsoft.com/office/powerpoint/2010/main" val="1901955109"/>
      </p:ext>
    </p:extLst>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2B31AE30-EBB5-5849-919B-F9F8AC32CC08}" type="slidenum">
              <a:rPr lang="en-US"/>
              <a:pPr>
                <a:defRPr/>
              </a:pPr>
              <a:t>‹#›</a:t>
            </a:fld>
            <a:endParaRPr lang="en-US"/>
          </a:p>
        </p:txBody>
      </p:sp>
    </p:spTree>
    <p:extLst>
      <p:ext uri="{BB962C8B-B14F-4D97-AF65-F5344CB8AC3E}">
        <p14:creationId xmlns:p14="http://schemas.microsoft.com/office/powerpoint/2010/main" val="3124387905"/>
      </p:ext>
    </p:extLst>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CF1D47-9944-6E49-A30E-F75E0C16A689}" type="slidenum">
              <a:rPr lang="en-US"/>
              <a:pPr>
                <a:defRPr/>
              </a:pPr>
              <a:t>‹#›</a:t>
            </a:fld>
            <a:endParaRPr lang="en-US"/>
          </a:p>
        </p:txBody>
      </p:sp>
    </p:spTree>
    <p:extLst>
      <p:ext uri="{BB962C8B-B14F-4D97-AF65-F5344CB8AC3E}">
        <p14:creationId xmlns:p14="http://schemas.microsoft.com/office/powerpoint/2010/main" val="22510460"/>
      </p:ext>
    </p:extLst>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5EF1FC3-EE77-2747-BD05-5E1FAE50DC22}" type="slidenum">
              <a:rPr lang="en-US"/>
              <a:pPr>
                <a:defRPr/>
              </a:pPr>
              <a:t>‹#›</a:t>
            </a:fld>
            <a:endParaRPr lang="en-US"/>
          </a:p>
        </p:txBody>
      </p:sp>
    </p:spTree>
    <p:extLst>
      <p:ext uri="{BB962C8B-B14F-4D97-AF65-F5344CB8AC3E}">
        <p14:creationId xmlns:p14="http://schemas.microsoft.com/office/powerpoint/2010/main" val="2317700040"/>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0DC37E23-0ECF-514E-B6EC-1A16527E9B66}" type="slidenum">
              <a:rPr lang="en-US"/>
              <a:pPr>
                <a:defRPr/>
              </a:pPr>
              <a:t>‹#›</a:t>
            </a:fld>
            <a:endParaRPr lang="en-US"/>
          </a:p>
        </p:txBody>
      </p:sp>
    </p:spTree>
    <p:extLst>
      <p:ext uri="{BB962C8B-B14F-4D97-AF65-F5344CB8AC3E}">
        <p14:creationId xmlns:p14="http://schemas.microsoft.com/office/powerpoint/2010/main" val="2651312125"/>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92A1ABA-1C4E-A441-A6C7-56C2D4B597B3}" type="slidenum">
              <a:rPr lang="en-US"/>
              <a:pPr>
                <a:defRPr/>
              </a:pPr>
              <a:t>‹#›</a:t>
            </a:fld>
            <a:endParaRPr lang="en-US"/>
          </a:p>
        </p:txBody>
      </p:sp>
    </p:spTree>
    <p:extLst>
      <p:ext uri="{BB962C8B-B14F-4D97-AF65-F5344CB8AC3E}">
        <p14:creationId xmlns:p14="http://schemas.microsoft.com/office/powerpoint/2010/main" val="2602900042"/>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CD7DF236-F461-384C-A1B9-3D371DFF5767}" type="slidenum">
              <a:rPr lang="en-US"/>
              <a:pPr>
                <a:defRPr/>
              </a:pPr>
              <a:t>‹#›</a:t>
            </a:fld>
            <a:endParaRPr lang="en-US"/>
          </a:p>
        </p:txBody>
      </p:sp>
    </p:spTree>
    <p:extLst>
      <p:ext uri="{BB962C8B-B14F-4D97-AF65-F5344CB8AC3E}">
        <p14:creationId xmlns:p14="http://schemas.microsoft.com/office/powerpoint/2010/main" val="822280"/>
      </p:ext>
    </p:extLst>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DD6C3E3-C3FD-4E4A-BD24-13448E81FA8F}" type="slidenum">
              <a:rPr lang="en-US"/>
              <a:pPr>
                <a:defRPr/>
              </a:pPr>
              <a:t>‹#›</a:t>
            </a:fld>
            <a:endParaRPr lang="en-US"/>
          </a:p>
        </p:txBody>
      </p:sp>
    </p:spTree>
    <p:extLst>
      <p:ext uri="{BB962C8B-B14F-4D97-AF65-F5344CB8AC3E}">
        <p14:creationId xmlns:p14="http://schemas.microsoft.com/office/powerpoint/2010/main" val="3070148526"/>
      </p:ext>
    </p:extLst>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BDA5A547-272B-D74E-BD8C-1ACAE0C921B0}" type="slidenum">
              <a:rPr lang="en-US"/>
              <a:pPr>
                <a:defRPr/>
              </a:pPr>
              <a:t>‹#›</a:t>
            </a:fld>
            <a:endParaRPr lang="en-US"/>
          </a:p>
        </p:txBody>
      </p:sp>
    </p:spTree>
    <p:extLst>
      <p:ext uri="{BB962C8B-B14F-4D97-AF65-F5344CB8AC3E}">
        <p14:creationId xmlns:p14="http://schemas.microsoft.com/office/powerpoint/2010/main" val="7910249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1DA1D1-ABE7-084F-9FBF-DED2D98C60D5}" type="slidenum">
              <a:rPr lang="en-US"/>
              <a:pPr>
                <a:defRPr/>
              </a:pPr>
              <a:t>‹#›</a:t>
            </a:fld>
            <a:endParaRPr lang="en-US"/>
          </a:p>
        </p:txBody>
      </p:sp>
    </p:spTree>
    <p:extLst>
      <p:ext uri="{BB962C8B-B14F-4D97-AF65-F5344CB8AC3E}">
        <p14:creationId xmlns:p14="http://schemas.microsoft.com/office/powerpoint/2010/main" val="245744933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0929180"/>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3288470"/>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434440"/>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3339853"/>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2796764"/>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9182500"/>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816758"/>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486861"/>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061757"/>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72037793"/>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348ADCF-620C-8447-8DC1-40CD8E0BBEB1}" type="slidenum">
              <a:rPr lang="en-US"/>
              <a:pPr>
                <a:defRPr/>
              </a:pPr>
              <a:t>‹#›</a:t>
            </a:fld>
            <a:endParaRPr lang="en-US"/>
          </a:p>
        </p:txBody>
      </p:sp>
    </p:spTree>
    <p:extLst>
      <p:ext uri="{BB962C8B-B14F-4D97-AF65-F5344CB8AC3E}">
        <p14:creationId xmlns:p14="http://schemas.microsoft.com/office/powerpoint/2010/main" val="261515090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70022183"/>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3705845"/>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542999202"/>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00992917"/>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14667682"/>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75287434"/>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21621429"/>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86839220"/>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9854378"/>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97126379"/>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109253F-4346-304C-BE42-FD5732263463}" type="slidenum">
              <a:rPr lang="en-US"/>
              <a:pPr>
                <a:defRPr/>
              </a:pPr>
              <a:t>‹#›</a:t>
            </a:fld>
            <a:endParaRPr lang="en-US"/>
          </a:p>
        </p:txBody>
      </p:sp>
    </p:spTree>
    <p:extLst>
      <p:ext uri="{BB962C8B-B14F-4D97-AF65-F5344CB8AC3E}">
        <p14:creationId xmlns:p14="http://schemas.microsoft.com/office/powerpoint/2010/main" val="254688466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2356275"/>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4573386"/>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0573224"/>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4315843"/>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2469642"/>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4939496"/>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4387311"/>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1879566"/>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9744376"/>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7569511"/>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DF9F14-3081-4D45-9FB3-D2C87F8AB19A}" type="slidenum">
              <a:rPr lang="en-US"/>
              <a:pPr>
                <a:defRPr/>
              </a:pPr>
              <a:t>‹#›</a:t>
            </a:fld>
            <a:endParaRPr lang="en-US"/>
          </a:p>
        </p:txBody>
      </p:sp>
    </p:spTree>
    <p:extLst>
      <p:ext uri="{BB962C8B-B14F-4D97-AF65-F5344CB8AC3E}">
        <p14:creationId xmlns:p14="http://schemas.microsoft.com/office/powerpoint/2010/main" val="325562172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9515604"/>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3551670"/>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2376853"/>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3362418"/>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8285930"/>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4693224"/>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2128297"/>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5095395"/>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1438819"/>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1615637"/>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0442BDB-D5FE-0542-AF9B-3DE7469D9336}" type="slidenum">
              <a:rPr lang="en-US"/>
              <a:pPr>
                <a:defRPr/>
              </a:pPr>
              <a:t>‹#›</a:t>
            </a:fld>
            <a:endParaRPr lang="en-US"/>
          </a:p>
        </p:txBody>
      </p:sp>
    </p:spTree>
    <p:extLst>
      <p:ext uri="{BB962C8B-B14F-4D97-AF65-F5344CB8AC3E}">
        <p14:creationId xmlns:p14="http://schemas.microsoft.com/office/powerpoint/2010/main" val="35214060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9638217"/>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534312"/>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575842"/>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7069121"/>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0291471"/>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313905146"/>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05768815"/>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69968914"/>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56650289"/>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2529687"/>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318C973-9CF7-C24F-B9D5-133828B823FA}" type="slidenum">
              <a:rPr lang="en-US"/>
              <a:pPr>
                <a:defRPr/>
              </a:pPr>
              <a:t>‹#›</a:t>
            </a:fld>
            <a:endParaRPr lang="en-US"/>
          </a:p>
        </p:txBody>
      </p:sp>
    </p:spTree>
    <p:extLst>
      <p:ext uri="{BB962C8B-B14F-4D97-AF65-F5344CB8AC3E}">
        <p14:creationId xmlns:p14="http://schemas.microsoft.com/office/powerpoint/2010/main" val="30988855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31505884"/>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24543208"/>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29133062"/>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0810740"/>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1685629"/>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799187"/>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743810"/>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3702127"/>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135656"/>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7962535"/>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84FADF0-8EA4-D543-B394-D10AE12BC00E}" type="slidenum">
              <a:rPr lang="en-US"/>
              <a:pPr>
                <a:defRPr/>
              </a:pPr>
              <a:t>‹#›</a:t>
            </a:fld>
            <a:endParaRPr lang="en-US"/>
          </a:p>
        </p:txBody>
      </p:sp>
    </p:spTree>
    <p:extLst>
      <p:ext uri="{BB962C8B-B14F-4D97-AF65-F5344CB8AC3E}">
        <p14:creationId xmlns:p14="http://schemas.microsoft.com/office/powerpoint/2010/main" val="17885599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4315963"/>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6118953"/>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233587305"/>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131570207"/>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655609971"/>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78937991"/>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475901391"/>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578960734"/>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54330987"/>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1489871"/>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1B648-4E4D-FE49-AF8D-2B459135ADCB}" type="slidenum">
              <a:rPr lang="en-US"/>
              <a:pPr>
                <a:defRPr/>
              </a:pPr>
              <a:t>‹#›</a:t>
            </a:fld>
            <a:endParaRPr lang="en-US"/>
          </a:p>
        </p:txBody>
      </p:sp>
    </p:spTree>
    <p:extLst>
      <p:ext uri="{BB962C8B-B14F-4D97-AF65-F5344CB8AC3E}">
        <p14:creationId xmlns:p14="http://schemas.microsoft.com/office/powerpoint/2010/main" val="211916974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DD2430-C346-EE42-9621-3704A0E1A69D}" type="slidenum">
              <a:rPr lang="en-US"/>
              <a:pPr>
                <a:defRPr/>
              </a:pPr>
              <a:t>‹#›</a:t>
            </a:fld>
            <a:endParaRPr lang="en-US"/>
          </a:p>
        </p:txBody>
      </p:sp>
    </p:spTree>
    <p:extLst>
      <p:ext uri="{BB962C8B-B14F-4D97-AF65-F5344CB8AC3E}">
        <p14:creationId xmlns:p14="http://schemas.microsoft.com/office/powerpoint/2010/main" val="153154460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90807704"/>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4791337"/>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1950976"/>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4852191"/>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5480561"/>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3792739"/>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8559403"/>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1810663"/>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2626298"/>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6400492"/>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421C396-1768-294F-8B56-780D9C723EB9}" type="slidenum">
              <a:rPr lang="en-US"/>
              <a:pPr>
                <a:defRPr/>
              </a:pPr>
              <a:t>‹#›</a:t>
            </a:fld>
            <a:endParaRPr lang="en-US"/>
          </a:p>
        </p:txBody>
      </p:sp>
    </p:spTree>
    <p:extLst>
      <p:ext uri="{BB962C8B-B14F-4D97-AF65-F5344CB8AC3E}">
        <p14:creationId xmlns:p14="http://schemas.microsoft.com/office/powerpoint/2010/main" val="30394575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7051370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65240358"/>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71846342"/>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45171581"/>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5924520"/>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08566506"/>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800776943"/>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06757773"/>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7623644"/>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3354740"/>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06AFD8-2AB0-504B-B93D-8FF5EBDA7742}" type="slidenum">
              <a:rPr lang="en-US"/>
              <a:pPr>
                <a:defRPr/>
              </a:pPr>
              <a:t>‹#›</a:t>
            </a:fld>
            <a:endParaRPr lang="en-US"/>
          </a:p>
        </p:txBody>
      </p:sp>
    </p:spTree>
    <p:extLst>
      <p:ext uri="{BB962C8B-B14F-4D97-AF65-F5344CB8AC3E}">
        <p14:creationId xmlns:p14="http://schemas.microsoft.com/office/powerpoint/2010/main" val="181917683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9815426"/>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8194357"/>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4731621"/>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9908398"/>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732482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3681211"/>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1529247"/>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64057507"/>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60560068"/>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81858960"/>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B339B6-AC07-B242-919D-55C855C91587}" type="slidenum">
              <a:rPr lang="en-US"/>
              <a:pPr>
                <a:defRPr/>
              </a:pPr>
              <a:t>‹#›</a:t>
            </a:fld>
            <a:endParaRPr lang="en-US"/>
          </a:p>
        </p:txBody>
      </p:sp>
    </p:spTree>
    <p:extLst>
      <p:ext uri="{BB962C8B-B14F-4D97-AF65-F5344CB8AC3E}">
        <p14:creationId xmlns:p14="http://schemas.microsoft.com/office/powerpoint/2010/main" val="82969822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89798802"/>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77452816"/>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02221733"/>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37509043"/>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99539291"/>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84717686"/>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133463"/>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0424635"/>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8891540"/>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0063208"/>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A3493B-D000-2040-827A-4344316D9329}" type="slidenum">
              <a:rPr lang="en-US"/>
              <a:pPr>
                <a:defRPr/>
              </a:pPr>
              <a:t>‹#›</a:t>
            </a:fld>
            <a:endParaRPr lang="en-US"/>
          </a:p>
        </p:txBody>
      </p:sp>
    </p:spTree>
    <p:extLst>
      <p:ext uri="{BB962C8B-B14F-4D97-AF65-F5344CB8AC3E}">
        <p14:creationId xmlns:p14="http://schemas.microsoft.com/office/powerpoint/2010/main" val="352238977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9596937"/>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4158184"/>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6997899"/>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7344368"/>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7647217"/>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48807415"/>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17220839"/>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54972319"/>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2082668"/>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0845385"/>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5" name="Rectangle 6"/>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7"/>
          <p:cNvSpPr>
            <a:spLocks noGrp="1" noChangeArrowheads="1"/>
          </p:cNvSpPr>
          <p:nvPr>
            <p:ph type="sldNum" sz="quarter" idx="12"/>
          </p:nvPr>
        </p:nvSpPr>
        <p:spPr/>
        <p:txBody>
          <a:bodyPr/>
          <a:lstStyle>
            <a:lvl1pPr>
              <a:defRPr>
                <a:latin typeface="Arial" charset="0"/>
              </a:defRPr>
            </a:lvl1pPr>
          </a:lstStyle>
          <a:p>
            <a:pPr>
              <a:defRPr/>
            </a:pPr>
            <a:fld id="{44E2E492-1FB5-C241-BE89-0AC7A522B9A9}" type="slidenum">
              <a:rPr lang="en-US"/>
              <a:pPr>
                <a:defRPr/>
              </a:pPr>
              <a:t>‹#›</a:t>
            </a:fld>
            <a:endParaRPr lang="en-US"/>
          </a:p>
        </p:txBody>
      </p:sp>
    </p:spTree>
    <p:extLst>
      <p:ext uri="{BB962C8B-B14F-4D97-AF65-F5344CB8AC3E}">
        <p14:creationId xmlns:p14="http://schemas.microsoft.com/office/powerpoint/2010/main" val="176382753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57185687"/>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4716583"/>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4738063"/>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2013887"/>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448816"/>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6222835"/>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2176546"/>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4766750"/>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5692258"/>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4736732"/>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3" name="Rectangle 6"/>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4" name="Rectangle 7"/>
          <p:cNvSpPr>
            <a:spLocks noGrp="1" noChangeArrowheads="1"/>
          </p:cNvSpPr>
          <p:nvPr>
            <p:ph type="sldNum" sz="quarter" idx="12"/>
          </p:nvPr>
        </p:nvSpPr>
        <p:spPr/>
        <p:txBody>
          <a:bodyPr/>
          <a:lstStyle>
            <a:lvl1pPr>
              <a:defRPr>
                <a:latin typeface="Arial" charset="0"/>
              </a:defRPr>
            </a:lvl1pPr>
          </a:lstStyle>
          <a:p>
            <a:pPr>
              <a:defRPr/>
            </a:pPr>
            <a:fld id="{C02E675E-D655-8548-8867-486A30B70420}" type="slidenum">
              <a:rPr lang="en-US"/>
              <a:pPr>
                <a:defRPr/>
              </a:pPr>
              <a:t>‹#›</a:t>
            </a:fld>
            <a:endParaRPr lang="en-US"/>
          </a:p>
        </p:txBody>
      </p:sp>
    </p:spTree>
    <p:extLst>
      <p:ext uri="{BB962C8B-B14F-4D97-AF65-F5344CB8AC3E}">
        <p14:creationId xmlns:p14="http://schemas.microsoft.com/office/powerpoint/2010/main" val="89150893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730362"/>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26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2336163"/>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968397"/>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384899"/>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7307613"/>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327262"/>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82735"/>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7482840"/>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6557953"/>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7281416"/>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569A5D0-EA75-A64A-9B08-8BE6032E7E57}" type="slidenum">
              <a:rPr lang="en-US"/>
              <a:pPr>
                <a:defRPr/>
              </a:pPr>
              <a:t>‹#›</a:t>
            </a:fld>
            <a:endParaRPr lang="en-US"/>
          </a:p>
        </p:txBody>
      </p:sp>
    </p:spTree>
    <p:extLst>
      <p:ext uri="{BB962C8B-B14F-4D97-AF65-F5344CB8AC3E}">
        <p14:creationId xmlns:p14="http://schemas.microsoft.com/office/powerpoint/2010/main" val="37933585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843588"/>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3184661"/>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12307"/>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4953785"/>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3254756"/>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7261860"/>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1785185"/>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8369475"/>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031298"/>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5266384"/>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82A42-824C-1D43-A074-73E95C324732}" type="slidenum">
              <a:rPr lang="en-US"/>
              <a:pPr>
                <a:defRPr/>
              </a:pPr>
              <a:t>‹#›</a:t>
            </a:fld>
            <a:endParaRPr lang="en-US"/>
          </a:p>
        </p:txBody>
      </p:sp>
    </p:spTree>
    <p:extLst>
      <p:ext uri="{BB962C8B-B14F-4D97-AF65-F5344CB8AC3E}">
        <p14:creationId xmlns:p14="http://schemas.microsoft.com/office/powerpoint/2010/main" val="314851508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4353014"/>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7143256"/>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753680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2258636"/>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5279556"/>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1645571"/>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4054720"/>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2255133"/>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9381811"/>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3579554"/>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A297FB-4CC0-5649-BD04-8974395F8B15}" type="slidenum">
              <a:rPr lang="en-US"/>
              <a:pPr>
                <a:defRPr/>
              </a:pPr>
              <a:t>‹#›</a:t>
            </a:fld>
            <a:endParaRPr lang="en-US"/>
          </a:p>
        </p:txBody>
      </p:sp>
    </p:spTree>
    <p:extLst>
      <p:ext uri="{BB962C8B-B14F-4D97-AF65-F5344CB8AC3E}">
        <p14:creationId xmlns:p14="http://schemas.microsoft.com/office/powerpoint/2010/main" val="428464237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0952130"/>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3325940"/>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6320426"/>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2956515"/>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7561132"/>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0314813"/>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4018301"/>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3118607"/>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7441740"/>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1908177"/>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9E04DE-E598-6A43-AF3C-F3E62E633CD9}" type="slidenum">
              <a:rPr lang="en-US"/>
              <a:pPr>
                <a:defRPr/>
              </a:pPr>
              <a:t>‹#›</a:t>
            </a:fld>
            <a:endParaRPr lang="en-US"/>
          </a:p>
        </p:txBody>
      </p:sp>
    </p:spTree>
    <p:extLst>
      <p:ext uri="{BB962C8B-B14F-4D97-AF65-F5344CB8AC3E}">
        <p14:creationId xmlns:p14="http://schemas.microsoft.com/office/powerpoint/2010/main" val="150646554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723071-96CF-B04E-B912-C9B25C9FEF09}" type="slidenum">
              <a:rPr lang="en-US"/>
              <a:pPr>
                <a:defRPr/>
              </a:pPr>
              <a:t>‹#›</a:t>
            </a:fld>
            <a:endParaRPr lang="en-US"/>
          </a:p>
        </p:txBody>
      </p:sp>
    </p:spTree>
    <p:extLst>
      <p:ext uri="{BB962C8B-B14F-4D97-AF65-F5344CB8AC3E}">
        <p14:creationId xmlns:p14="http://schemas.microsoft.com/office/powerpoint/2010/main" val="382943164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9059184"/>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07173416"/>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3443163"/>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533789302"/>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210477144"/>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555686679"/>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191979064"/>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90101332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368358254"/>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847096057"/>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D7A268A-97A1-1D40-98F9-6B9E84AAFC78}" type="slidenum">
              <a:rPr lang="en-US"/>
              <a:pPr>
                <a:defRPr/>
              </a:pPr>
              <a:t>‹#›</a:t>
            </a:fld>
            <a:endParaRPr lang="en-US"/>
          </a:p>
        </p:txBody>
      </p:sp>
    </p:spTree>
    <p:extLst>
      <p:ext uri="{BB962C8B-B14F-4D97-AF65-F5344CB8AC3E}">
        <p14:creationId xmlns:p14="http://schemas.microsoft.com/office/powerpoint/2010/main" val="258175552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27337741"/>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3242638"/>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7781682"/>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966528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9458500"/>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1128021"/>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3108304"/>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198841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9864739"/>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6606322"/>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1068F08-D3AA-8248-B5DF-7F2A36FA1756}" type="slidenum">
              <a:rPr lang="en-US"/>
              <a:pPr>
                <a:defRPr/>
              </a:pPr>
              <a:t>‹#›</a:t>
            </a:fld>
            <a:endParaRPr lang="en-US"/>
          </a:p>
        </p:txBody>
      </p:sp>
    </p:spTree>
    <p:extLst>
      <p:ext uri="{BB962C8B-B14F-4D97-AF65-F5344CB8AC3E}">
        <p14:creationId xmlns:p14="http://schemas.microsoft.com/office/powerpoint/2010/main" val="278320716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8046442"/>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2737111"/>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809157"/>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2601684"/>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679385"/>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567422"/>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6981868"/>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3434161"/>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9759280"/>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3363575"/>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DE29361-2C9D-C746-9846-EBF40EC74C88}" type="slidenum">
              <a:rPr lang="en-US"/>
              <a:pPr>
                <a:defRPr/>
              </a:pPr>
              <a:t>‹#›</a:t>
            </a:fld>
            <a:endParaRPr lang="en-US"/>
          </a:p>
        </p:txBody>
      </p:sp>
    </p:spTree>
    <p:extLst>
      <p:ext uri="{BB962C8B-B14F-4D97-AF65-F5344CB8AC3E}">
        <p14:creationId xmlns:p14="http://schemas.microsoft.com/office/powerpoint/2010/main" val="340834663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964823"/>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7201673"/>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9160468"/>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4434911"/>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2469348"/>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9241820"/>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183359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846652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614053118"/>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4037505"/>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F9484D8-2C27-7A42-AD73-1537CB42A178}" type="slidenum">
              <a:rPr lang="en-US"/>
              <a:pPr>
                <a:defRPr/>
              </a:pPr>
              <a:t>‹#›</a:t>
            </a:fld>
            <a:endParaRPr lang="en-US"/>
          </a:p>
        </p:txBody>
      </p:sp>
    </p:spTree>
    <p:extLst>
      <p:ext uri="{BB962C8B-B14F-4D97-AF65-F5344CB8AC3E}">
        <p14:creationId xmlns:p14="http://schemas.microsoft.com/office/powerpoint/2010/main" val="203012542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35174617"/>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1070955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490368"/>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39493474"/>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40165835"/>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4090699"/>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063150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058569171"/>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71937922"/>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98745042"/>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285E14-22F9-7F4F-B482-B5D4DCF61BBE}" type="slidenum">
              <a:rPr lang="en-US"/>
              <a:pPr>
                <a:defRPr/>
              </a:pPr>
              <a:t>‹#›</a:t>
            </a:fld>
            <a:endParaRPr lang="en-US"/>
          </a:p>
        </p:txBody>
      </p:sp>
    </p:spTree>
    <p:extLst>
      <p:ext uri="{BB962C8B-B14F-4D97-AF65-F5344CB8AC3E}">
        <p14:creationId xmlns:p14="http://schemas.microsoft.com/office/powerpoint/2010/main" val="292626705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59314155"/>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64062228"/>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2702054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21668700"/>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07748302"/>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71871767"/>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74029459"/>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181342"/>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247823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5469927"/>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83043E-D576-9F4D-9AFC-A9FD90AB32D5}" type="slidenum">
              <a:rPr lang="en-US"/>
              <a:pPr>
                <a:defRPr/>
              </a:pPr>
              <a:t>‹#›</a:t>
            </a:fld>
            <a:endParaRPr lang="en-US"/>
          </a:p>
        </p:txBody>
      </p:sp>
    </p:spTree>
    <p:extLst>
      <p:ext uri="{BB962C8B-B14F-4D97-AF65-F5344CB8AC3E}">
        <p14:creationId xmlns:p14="http://schemas.microsoft.com/office/powerpoint/2010/main" val="309096785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3852370"/>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605368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1805046"/>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3114378"/>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5902781"/>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4844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638382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640564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017400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805636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4E10F5-8446-7D4C-A009-5E9ACC3A2CE2}" type="slidenum">
              <a:rPr lang="en-US"/>
              <a:pPr>
                <a:defRPr/>
              </a:pPr>
              <a:t>‹#›</a:t>
            </a:fld>
            <a:endParaRPr lang="en-US"/>
          </a:p>
        </p:txBody>
      </p:sp>
    </p:spTree>
    <p:extLst>
      <p:ext uri="{BB962C8B-B14F-4D97-AF65-F5344CB8AC3E}">
        <p14:creationId xmlns:p14="http://schemas.microsoft.com/office/powerpoint/2010/main" val="418580513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5096357"/>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7639720"/>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15207714"/>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25816915"/>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5419126"/>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74493497"/>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3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68753224"/>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3039613"/>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4458429"/>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1086780"/>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fld id="{0D8ADE16-1AA6-1547-A90B-BD53E40DE63E}" type="datetime1">
              <a:rPr lang="en-US"/>
              <a:pPr>
                <a:defRPr/>
              </a:pPr>
              <a:t>12/26/23</a:t>
            </a:fld>
            <a:endParaRPr lang="en-US"/>
          </a:p>
        </p:txBody>
      </p:sp>
      <p:sp>
        <p:nvSpPr>
          <p:cNvPr id="3" name="Rectangle 5"/>
          <p:cNvSpPr>
            <a:spLocks noGrp="1" noChangeArrowheads="1"/>
          </p:cNvSpPr>
          <p:nvPr>
            <p:ph type="ftr" sz="quarter" idx="11"/>
          </p:nvPr>
        </p:nvSpPr>
        <p:spPr/>
        <p:txBody>
          <a:bodyPr/>
          <a:lstStyle>
            <a:lvl1pPr algn="l"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2DBD346-8455-974B-B118-3F52BA4B8C48}" type="slidenum">
              <a:rPr lang="en-US"/>
              <a:pPr>
                <a:defRPr/>
              </a:pPr>
              <a:t>‹#›</a:t>
            </a:fld>
            <a:endParaRPr lang="en-US"/>
          </a:p>
        </p:txBody>
      </p:sp>
    </p:spTree>
    <p:extLst>
      <p:ext uri="{BB962C8B-B14F-4D97-AF65-F5344CB8AC3E}">
        <p14:creationId xmlns:p14="http://schemas.microsoft.com/office/powerpoint/2010/main" val="333363553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14891149"/>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34946"/>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74389954"/>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65319718"/>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982586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3561392"/>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2039231"/>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949010"/>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157579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4355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A3D9B4A-4F91-5C4F-89C3-FD0F74AB41A5}" type="slidenum">
              <a:rPr lang="en-US"/>
              <a:pPr>
                <a:defRPr/>
              </a:pPr>
              <a:t>‹#›</a:t>
            </a:fld>
            <a:endParaRPr lang="en-US"/>
          </a:p>
        </p:txBody>
      </p:sp>
    </p:spTree>
    <p:extLst>
      <p:ext uri="{BB962C8B-B14F-4D97-AF65-F5344CB8AC3E}">
        <p14:creationId xmlns:p14="http://schemas.microsoft.com/office/powerpoint/2010/main" val="133206291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0884126"/>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5830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6235035"/>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9906014"/>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24746406"/>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31381424"/>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410401126"/>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78582051"/>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3040834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4540908"/>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C43432-DC30-144F-88A9-2F5605CAD55B}" type="slidenum">
              <a:rPr lang="en-US"/>
              <a:pPr>
                <a:defRPr/>
              </a:pPr>
              <a:t>‹#›</a:t>
            </a:fld>
            <a:endParaRPr lang="en-US"/>
          </a:p>
        </p:txBody>
      </p:sp>
    </p:spTree>
    <p:extLst>
      <p:ext uri="{BB962C8B-B14F-4D97-AF65-F5344CB8AC3E}">
        <p14:creationId xmlns:p14="http://schemas.microsoft.com/office/powerpoint/2010/main" val="340551938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04A3F457-71CD-3443-9990-220344EE9479}" type="slidenum">
              <a:rPr lang="en-US"/>
              <a:pPr>
                <a:defRPr/>
              </a:pPr>
              <a:t>‹#›</a:t>
            </a:fld>
            <a:endParaRPr lang="en-US"/>
          </a:p>
        </p:txBody>
      </p:sp>
    </p:spTree>
    <p:extLst>
      <p:ext uri="{BB962C8B-B14F-4D97-AF65-F5344CB8AC3E}">
        <p14:creationId xmlns:p14="http://schemas.microsoft.com/office/powerpoint/2010/main" val="2763121108"/>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69614987"/>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8701915"/>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44149760"/>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56653838"/>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7988301"/>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4168561"/>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6242542"/>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746526"/>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119198"/>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2417663"/>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A8A914-C80F-C943-90DF-8C4CCB1B40A8}" type="slidenum">
              <a:rPr lang="en-US"/>
              <a:pPr>
                <a:defRPr/>
              </a:pPr>
              <a:t>‹#›</a:t>
            </a:fld>
            <a:endParaRPr lang="en-US"/>
          </a:p>
        </p:txBody>
      </p:sp>
    </p:spTree>
    <p:extLst>
      <p:ext uri="{BB962C8B-B14F-4D97-AF65-F5344CB8AC3E}">
        <p14:creationId xmlns:p14="http://schemas.microsoft.com/office/powerpoint/2010/main" val="13752284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487926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680172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224170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6357083"/>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7639280"/>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958244"/>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4914185"/>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7921235"/>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4827685"/>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151736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E838BF8-5178-7F45-B816-95D9258806EF}" type="slidenum">
              <a:rPr lang="en-US"/>
              <a:pPr>
                <a:defRPr/>
              </a:pPr>
              <a:t>‹#›</a:t>
            </a:fld>
            <a:endParaRPr lang="en-US"/>
          </a:p>
        </p:txBody>
      </p:sp>
    </p:spTree>
    <p:extLst>
      <p:ext uri="{BB962C8B-B14F-4D97-AF65-F5344CB8AC3E}">
        <p14:creationId xmlns:p14="http://schemas.microsoft.com/office/powerpoint/2010/main" val="133189243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9869836"/>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4877018"/>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8192853"/>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18302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8265073"/>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5642057"/>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0927549"/>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8679846"/>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365335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49613203"/>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ACF814F2-F6A6-3944-A74A-AB977736810B}" type="slidenum">
              <a:rPr lang="en-US"/>
              <a:pPr>
                <a:defRPr/>
              </a:pPr>
              <a:t>‹#›</a:t>
            </a:fld>
            <a:endParaRPr lang="en-US"/>
          </a:p>
        </p:txBody>
      </p:sp>
    </p:spTree>
    <p:extLst>
      <p:ext uri="{BB962C8B-B14F-4D97-AF65-F5344CB8AC3E}">
        <p14:creationId xmlns:p14="http://schemas.microsoft.com/office/powerpoint/2010/main" val="381368111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1270222"/>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733351"/>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658068"/>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708180"/>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212609"/>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4543224"/>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9378681"/>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5056572"/>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1881210"/>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420015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AC6124F6-16BB-6E45-8687-410E6B404E42}" type="slidenum">
              <a:rPr lang="en-US"/>
              <a:pPr>
                <a:defRPr/>
              </a:pPr>
              <a:t>‹#›</a:t>
            </a:fld>
            <a:endParaRPr lang="en-US"/>
          </a:p>
        </p:txBody>
      </p:sp>
    </p:spTree>
    <p:extLst>
      <p:ext uri="{BB962C8B-B14F-4D97-AF65-F5344CB8AC3E}">
        <p14:creationId xmlns:p14="http://schemas.microsoft.com/office/powerpoint/2010/main" val="337133656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357470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1957107"/>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0633824"/>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3812030"/>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068897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4871166"/>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0893535"/>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1276481"/>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71465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0897996"/>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0C95A406-54A7-DE4B-BE08-0FD44CB6B386}" type="slidenum">
              <a:rPr lang="en-US"/>
              <a:pPr>
                <a:defRPr/>
              </a:pPr>
              <a:t>‹#›</a:t>
            </a:fld>
            <a:endParaRPr lang="en-US"/>
          </a:p>
        </p:txBody>
      </p:sp>
    </p:spTree>
    <p:extLst>
      <p:ext uri="{BB962C8B-B14F-4D97-AF65-F5344CB8AC3E}">
        <p14:creationId xmlns:p14="http://schemas.microsoft.com/office/powerpoint/2010/main" val="109937410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88300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00248090"/>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7232888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2433108"/>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6395140"/>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71466431"/>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1175905"/>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9098998"/>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826884"/>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6946641"/>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F4C6831-CD63-C144-82D4-2813E42E6782}" type="slidenum">
              <a:rPr lang="en-US"/>
              <a:pPr>
                <a:defRPr/>
              </a:pPr>
              <a:t>‹#›</a:t>
            </a:fld>
            <a:endParaRPr lang="en-US"/>
          </a:p>
        </p:txBody>
      </p:sp>
    </p:spTree>
    <p:extLst>
      <p:ext uri="{BB962C8B-B14F-4D97-AF65-F5344CB8AC3E}">
        <p14:creationId xmlns:p14="http://schemas.microsoft.com/office/powerpoint/2010/main" val="46817450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3792345"/>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051024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5203592"/>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2907454"/>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7280110"/>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6708962"/>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1581788"/>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087558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1180757"/>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8154327"/>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1BC678A0-624A-D140-BC64-5EE8BE0EE203}" type="slidenum">
              <a:rPr lang="en-US"/>
              <a:pPr>
                <a:defRPr/>
              </a:pPr>
              <a:t>‹#›</a:t>
            </a:fld>
            <a:endParaRPr lang="en-US"/>
          </a:p>
        </p:txBody>
      </p:sp>
    </p:spTree>
    <p:extLst>
      <p:ext uri="{BB962C8B-B14F-4D97-AF65-F5344CB8AC3E}">
        <p14:creationId xmlns:p14="http://schemas.microsoft.com/office/powerpoint/2010/main" val="2420417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513251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20350242"/>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6656826"/>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679653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0737666"/>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9156865"/>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8872504"/>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9506916"/>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2184385"/>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7492312"/>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5A6D2B9-A12B-9040-B99C-31DAF15592C6}" type="slidenum">
              <a:rPr lang="en-US"/>
              <a:pPr>
                <a:defRPr/>
              </a:pPr>
              <a:t>‹#›</a:t>
            </a:fld>
            <a:endParaRPr lang="en-US"/>
          </a:p>
        </p:txBody>
      </p:sp>
    </p:spTree>
    <p:extLst>
      <p:ext uri="{BB962C8B-B14F-4D97-AF65-F5344CB8AC3E}">
        <p14:creationId xmlns:p14="http://schemas.microsoft.com/office/powerpoint/2010/main" val="15386532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0861288"/>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329649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74781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9153270"/>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384629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286548"/>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8649098"/>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3878286"/>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65683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4579692"/>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2A7F0F11-A09C-A849-B111-EFB76A35A493}" type="slidenum">
              <a:rPr lang="en-US"/>
              <a:pPr>
                <a:defRPr/>
              </a:pPr>
              <a:t>‹#›</a:t>
            </a:fld>
            <a:endParaRPr lang="en-US"/>
          </a:p>
        </p:txBody>
      </p:sp>
    </p:spTree>
    <p:extLst>
      <p:ext uri="{BB962C8B-B14F-4D97-AF65-F5344CB8AC3E}">
        <p14:creationId xmlns:p14="http://schemas.microsoft.com/office/powerpoint/2010/main" val="7014938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7000566"/>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7839887"/>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2386288"/>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335467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8336441"/>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7548613"/>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431265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0937048"/>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54008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484187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29796CC-358A-094F-826B-04C85CC8F7ED}" type="slidenum">
              <a:rPr lang="en-US"/>
              <a:pPr>
                <a:defRPr/>
              </a:pPr>
              <a:t>‹#›</a:t>
            </a:fld>
            <a:endParaRPr lang="en-US"/>
          </a:p>
        </p:txBody>
      </p:sp>
    </p:spTree>
    <p:extLst>
      <p:ext uri="{BB962C8B-B14F-4D97-AF65-F5344CB8AC3E}">
        <p14:creationId xmlns:p14="http://schemas.microsoft.com/office/powerpoint/2010/main" val="41556555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873F90FE-E95C-224B-AF69-85F55986626F}"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6A1F967-6B31-084F-BD4B-44452C2BCD47}" type="slidenum">
              <a:rPr lang="en-US"/>
              <a:pPr>
                <a:defRPr/>
              </a:pPr>
              <a:t>‹#›</a:t>
            </a:fld>
            <a:endParaRPr lang="en-US"/>
          </a:p>
        </p:txBody>
      </p:sp>
    </p:spTree>
    <p:extLst>
      <p:ext uri="{BB962C8B-B14F-4D97-AF65-F5344CB8AC3E}">
        <p14:creationId xmlns:p14="http://schemas.microsoft.com/office/powerpoint/2010/main" val="56824843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812822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75943490"/>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53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63591046"/>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397737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02262380"/>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33544780"/>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86697748"/>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73767903"/>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35991300"/>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7695388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FC1C1761-4EBF-C947-BCBF-F28866CD2649}"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F19D1B0D-9E7A-1446-A8FB-8F5449180555}" type="slidenum">
              <a:rPr lang="en-US"/>
              <a:pPr>
                <a:defRPr/>
              </a:pPr>
              <a:t>‹#›</a:t>
            </a:fld>
            <a:endParaRPr lang="en-US"/>
          </a:p>
        </p:txBody>
      </p:sp>
    </p:spTree>
    <p:extLst>
      <p:ext uri="{BB962C8B-B14F-4D97-AF65-F5344CB8AC3E}">
        <p14:creationId xmlns:p14="http://schemas.microsoft.com/office/powerpoint/2010/main" val="54547924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1479191"/>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8065271"/>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8190661"/>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697307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5940548"/>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0774325"/>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6462620"/>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90756997"/>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380424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4268423"/>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213F047-45DE-324D-BC37-7430D38BD319}"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A50BDC8D-BCFF-C046-A9F7-31EB09095F9D}" type="slidenum">
              <a:rPr lang="en-US"/>
              <a:pPr>
                <a:defRPr/>
              </a:pPr>
              <a:t>‹#›</a:t>
            </a:fld>
            <a:endParaRPr lang="en-US"/>
          </a:p>
        </p:txBody>
      </p:sp>
    </p:spTree>
    <p:extLst>
      <p:ext uri="{BB962C8B-B14F-4D97-AF65-F5344CB8AC3E}">
        <p14:creationId xmlns:p14="http://schemas.microsoft.com/office/powerpoint/2010/main" val="174185869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5772441"/>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72670557"/>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5174106"/>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9676625"/>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4658443"/>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1842943"/>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015304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87379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2673240"/>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223682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FED51A7-557B-D346-B952-558653989640}"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880DB79-A49D-C745-986E-3B53AEE56D75}" type="slidenum">
              <a:rPr lang="en-US"/>
              <a:pPr>
                <a:defRPr/>
              </a:pPr>
              <a:t>‹#›</a:t>
            </a:fld>
            <a:endParaRPr lang="en-US"/>
          </a:p>
        </p:txBody>
      </p:sp>
    </p:spTree>
    <p:extLst>
      <p:ext uri="{BB962C8B-B14F-4D97-AF65-F5344CB8AC3E}">
        <p14:creationId xmlns:p14="http://schemas.microsoft.com/office/powerpoint/2010/main" val="40447061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979903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6118881"/>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608849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2901669"/>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326243"/>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5283918"/>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6498370"/>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48794399"/>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56049486"/>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525554283"/>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704B237-149B-C540-B984-708952C824CA}" type="datetimeFigureOut">
              <a:rPr lang="en-US"/>
              <a:pPr>
                <a:defRPr/>
              </a:pPr>
              <a:t>12/26/23</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C43959D-B42E-014D-8711-EC25D9476CF8}" type="slidenum">
              <a:rPr lang="en-US"/>
              <a:pPr>
                <a:defRPr/>
              </a:pPr>
              <a:t>‹#›</a:t>
            </a:fld>
            <a:endParaRPr lang="en-US"/>
          </a:p>
        </p:txBody>
      </p:sp>
    </p:spTree>
    <p:extLst>
      <p:ext uri="{BB962C8B-B14F-4D97-AF65-F5344CB8AC3E}">
        <p14:creationId xmlns:p14="http://schemas.microsoft.com/office/powerpoint/2010/main" val="222003355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64373934"/>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505819611"/>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507351835"/>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699165607"/>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379753309"/>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83901778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3857488"/>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127413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9505983"/>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1740034"/>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871B6FBA-3DE9-0047-AFDB-12D609A24DFA}" type="datetimeFigureOut">
              <a:rPr lang="en-US"/>
              <a:pPr>
                <a:defRPr/>
              </a:pPr>
              <a:t>12/26/23</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98AEADB-7B62-F046-B48B-77479D2BD027}" type="slidenum">
              <a:rPr lang="en-US"/>
              <a:pPr>
                <a:defRPr/>
              </a:pPr>
              <a:t>‹#›</a:t>
            </a:fld>
            <a:endParaRPr lang="en-US"/>
          </a:p>
        </p:txBody>
      </p:sp>
    </p:spTree>
    <p:extLst>
      <p:ext uri="{BB962C8B-B14F-4D97-AF65-F5344CB8AC3E}">
        <p14:creationId xmlns:p14="http://schemas.microsoft.com/office/powerpoint/2010/main" val="272418839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2884866"/>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6100637"/>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7920007"/>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8638769"/>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292544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41732715"/>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69467867"/>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0528335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44270274"/>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802770889"/>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6ECDDE9C-E504-2A45-87EB-2F68334D953B}" type="datetimeFigureOut">
              <a:rPr lang="en-US"/>
              <a:pPr>
                <a:defRPr/>
              </a:pPr>
              <a:t>12/26/23</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8835EF7-68DF-C246-85CD-9241211D97BD}" type="slidenum">
              <a:rPr lang="en-US"/>
              <a:pPr>
                <a:defRPr/>
              </a:pPr>
              <a:t>‹#›</a:t>
            </a:fld>
            <a:endParaRPr lang="en-US"/>
          </a:p>
        </p:txBody>
      </p:sp>
    </p:spTree>
    <p:extLst>
      <p:ext uri="{BB962C8B-B14F-4D97-AF65-F5344CB8AC3E}">
        <p14:creationId xmlns:p14="http://schemas.microsoft.com/office/powerpoint/2010/main" val="253199788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75394852"/>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44455048"/>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42494085"/>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9995176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84834"/>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0897076"/>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839141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525824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5868510"/>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939499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C56BCC05-0D92-554A-A1F5-019C0594A4CC}"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2A1EE16-EB15-0048-BDF5-D3E5B7E7A7E5}" type="slidenum">
              <a:rPr lang="en-US"/>
              <a:pPr>
                <a:defRPr/>
              </a:pPr>
              <a:t>‹#›</a:t>
            </a:fld>
            <a:endParaRPr lang="en-US"/>
          </a:p>
        </p:txBody>
      </p:sp>
    </p:spTree>
    <p:extLst>
      <p:ext uri="{BB962C8B-B14F-4D97-AF65-F5344CB8AC3E}">
        <p14:creationId xmlns:p14="http://schemas.microsoft.com/office/powerpoint/2010/main" val="275264251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5986889"/>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564652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9516373"/>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4724812"/>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7465069"/>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3015812"/>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7494801"/>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5610312"/>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6261715"/>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7008528"/>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6AB97A8D-C65E-ED4C-B399-2845FD5ECB82}" type="datetimeFigureOut">
              <a:rPr lang="en-US"/>
              <a:pPr>
                <a:defRPr/>
              </a:pPr>
              <a:t>12/26/23</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4A0A2855-046F-ED44-B029-27DECD28AA92}" type="slidenum">
              <a:rPr lang="en-US"/>
              <a:pPr>
                <a:defRPr/>
              </a:pPr>
              <a:t>‹#›</a:t>
            </a:fld>
            <a:endParaRPr lang="en-US"/>
          </a:p>
        </p:txBody>
      </p:sp>
    </p:spTree>
    <p:extLst>
      <p:ext uri="{BB962C8B-B14F-4D97-AF65-F5344CB8AC3E}">
        <p14:creationId xmlns:p14="http://schemas.microsoft.com/office/powerpoint/2010/main" val="152074722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8976047"/>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6098771"/>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7552648"/>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495706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4793478"/>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8209940"/>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9923250"/>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3951355"/>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5100143"/>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7577070"/>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95B3C31-1C92-9C40-878B-BD666FF25330}"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A5A5DB2F-CEB4-7D4D-B8EE-E6FAE27CEF27}" type="slidenum">
              <a:rPr lang="en-US"/>
              <a:pPr>
                <a:defRPr/>
              </a:pPr>
              <a:t>‹#›</a:t>
            </a:fld>
            <a:endParaRPr lang="en-US"/>
          </a:p>
        </p:txBody>
      </p:sp>
    </p:spTree>
    <p:extLst>
      <p:ext uri="{BB962C8B-B14F-4D97-AF65-F5344CB8AC3E}">
        <p14:creationId xmlns:p14="http://schemas.microsoft.com/office/powerpoint/2010/main" val="233230212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2437300"/>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136801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1479758"/>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7158318"/>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0116539"/>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1467808"/>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0074910"/>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4775306"/>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000399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8115157"/>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C222495-7BF9-F341-AF99-DB98286A4298}" type="slidenum">
              <a:rPr lang="en-US"/>
              <a:pPr>
                <a:defRPr/>
              </a:pPr>
              <a:t>‹#›</a:t>
            </a:fld>
            <a:endParaRPr lang="en-US"/>
          </a:p>
        </p:txBody>
      </p:sp>
    </p:spTree>
    <p:extLst>
      <p:ext uri="{BB962C8B-B14F-4D97-AF65-F5344CB8AC3E}">
        <p14:creationId xmlns:p14="http://schemas.microsoft.com/office/powerpoint/2010/main" val="92720637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38F0BD5-17FF-094E-B17F-3637A9B23614}" type="datetimeFigureOut">
              <a:rPr lang="en-US"/>
              <a:pPr>
                <a:defRPr/>
              </a:pPr>
              <a:t>12/26/23</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FAF6060-2915-E549-8891-40CA5BDD1CB3}" type="slidenum">
              <a:rPr lang="en-US"/>
              <a:pPr>
                <a:defRPr/>
              </a:pPr>
              <a:t>‹#›</a:t>
            </a:fld>
            <a:endParaRPr lang="en-US"/>
          </a:p>
        </p:txBody>
      </p:sp>
    </p:spTree>
    <p:extLst>
      <p:ext uri="{BB962C8B-B14F-4D97-AF65-F5344CB8AC3E}">
        <p14:creationId xmlns:p14="http://schemas.microsoft.com/office/powerpoint/2010/main" val="186026646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9986693"/>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536993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8435654"/>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058508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951975"/>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1139553"/>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85178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4327149"/>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7717019"/>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9083777"/>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D478206-0111-C047-BA1C-9C304F07974A}" type="slidenum">
              <a:rPr lang="en-US"/>
              <a:pPr>
                <a:defRPr/>
              </a:pPr>
              <a:t>‹#›</a:t>
            </a:fld>
            <a:endParaRPr lang="en-US"/>
          </a:p>
        </p:txBody>
      </p:sp>
    </p:spTree>
    <p:extLst>
      <p:ext uri="{BB962C8B-B14F-4D97-AF65-F5344CB8AC3E}">
        <p14:creationId xmlns:p14="http://schemas.microsoft.com/office/powerpoint/2010/main" val="337724166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65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9434460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66739100"/>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0255028"/>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6792565"/>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74923781"/>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69177063"/>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2263881"/>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8707551"/>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161391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2537147"/>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8FEC6-DF84-5E44-B371-0CA6479CE110}" type="slidenum">
              <a:rPr lang="en-US"/>
              <a:pPr>
                <a:defRPr/>
              </a:pPr>
              <a:t>‹#›</a:t>
            </a:fld>
            <a:endParaRPr lang="en-US"/>
          </a:p>
        </p:txBody>
      </p:sp>
    </p:spTree>
    <p:extLst>
      <p:ext uri="{BB962C8B-B14F-4D97-AF65-F5344CB8AC3E}">
        <p14:creationId xmlns:p14="http://schemas.microsoft.com/office/powerpoint/2010/main" val="171480587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9510715"/>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4897365"/>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2148480"/>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8870610"/>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42126624"/>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9972676"/>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7772055"/>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069935"/>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0852828"/>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981913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E42A1AD-A5D6-8640-B829-AB82CA545931}" type="slidenum">
              <a:rPr lang="en-US"/>
              <a:pPr>
                <a:defRPr/>
              </a:pPr>
              <a:t>‹#›</a:t>
            </a:fld>
            <a:endParaRPr lang="en-US"/>
          </a:p>
        </p:txBody>
      </p:sp>
    </p:spTree>
    <p:extLst>
      <p:ext uri="{BB962C8B-B14F-4D97-AF65-F5344CB8AC3E}">
        <p14:creationId xmlns:p14="http://schemas.microsoft.com/office/powerpoint/2010/main" val="396246471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0134592"/>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396113"/>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258101"/>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6765510"/>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3396177"/>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484737"/>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17439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5796356"/>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10863871"/>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28053421"/>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B8B10D7-EDA7-244B-B34B-AC1B8FFEBEC1}" type="slidenum">
              <a:rPr lang="en-US"/>
              <a:pPr>
                <a:defRPr/>
              </a:pPr>
              <a:t>‹#›</a:t>
            </a:fld>
            <a:endParaRPr lang="en-US"/>
          </a:p>
        </p:txBody>
      </p:sp>
    </p:spTree>
    <p:extLst>
      <p:ext uri="{BB962C8B-B14F-4D97-AF65-F5344CB8AC3E}">
        <p14:creationId xmlns:p14="http://schemas.microsoft.com/office/powerpoint/2010/main" val="160020440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002075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3425524"/>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9653341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775002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9233385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3795628"/>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0328458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917382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990014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5172194"/>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A91139A7-3533-A946-89DE-20621837BE3F}" type="slidenum">
              <a:rPr lang="en-US"/>
              <a:pPr>
                <a:defRPr/>
              </a:pPr>
              <a:t>‹#›</a:t>
            </a:fld>
            <a:endParaRPr lang="en-US"/>
          </a:p>
        </p:txBody>
      </p:sp>
    </p:spTree>
    <p:extLst>
      <p:ext uri="{BB962C8B-B14F-4D97-AF65-F5344CB8AC3E}">
        <p14:creationId xmlns:p14="http://schemas.microsoft.com/office/powerpoint/2010/main" val="238611684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224039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495254"/>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9075200"/>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73555"/>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759522"/>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523012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758657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4679151"/>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4811281"/>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398198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3563B861-219C-5649-A0E0-B1535C91CF31}" type="slidenum">
              <a:rPr lang="en-US"/>
              <a:pPr>
                <a:defRPr/>
              </a:pPr>
              <a:t>‹#›</a:t>
            </a:fld>
            <a:endParaRPr lang="en-US"/>
          </a:p>
        </p:txBody>
      </p:sp>
    </p:spTree>
    <p:extLst>
      <p:ext uri="{BB962C8B-B14F-4D97-AF65-F5344CB8AC3E}">
        <p14:creationId xmlns:p14="http://schemas.microsoft.com/office/powerpoint/2010/main" val="330938469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326641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535864"/>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9263682"/>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9816887"/>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4433076"/>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2193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0211365"/>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2777706"/>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6897223"/>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975512"/>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3F787B7-1B90-0343-8028-F226E9A3FAEB}" type="slidenum">
              <a:rPr lang="en-US"/>
              <a:pPr>
                <a:defRPr/>
              </a:pPr>
              <a:t>‹#›</a:t>
            </a:fld>
            <a:endParaRPr lang="en-US"/>
          </a:p>
        </p:txBody>
      </p:sp>
    </p:spTree>
    <p:extLst>
      <p:ext uri="{BB962C8B-B14F-4D97-AF65-F5344CB8AC3E}">
        <p14:creationId xmlns:p14="http://schemas.microsoft.com/office/powerpoint/2010/main" val="1602929065"/>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06922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6030746"/>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2912895"/>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25076729"/>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1166378"/>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1207792"/>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1461379"/>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979714"/>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3525565"/>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9737235"/>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2CA6B1BB-5460-2445-BBEB-DCFE532BCD38}" type="slidenum">
              <a:rPr lang="en-US"/>
              <a:pPr>
                <a:defRPr/>
              </a:pPr>
              <a:t>‹#›</a:t>
            </a:fld>
            <a:endParaRPr lang="en-US"/>
          </a:p>
        </p:txBody>
      </p:sp>
    </p:spTree>
    <p:extLst>
      <p:ext uri="{BB962C8B-B14F-4D97-AF65-F5344CB8AC3E}">
        <p14:creationId xmlns:p14="http://schemas.microsoft.com/office/powerpoint/2010/main" val="25443814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6907794"/>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8561523"/>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7873585"/>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20120787"/>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2592133"/>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3174391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0784952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0942546"/>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3079932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138420"/>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8555A59-5067-DA42-AC6F-B7F757BC433D}" type="slidenum">
              <a:rPr lang="en-US"/>
              <a:pPr>
                <a:defRPr/>
              </a:pPr>
              <a:t>‹#›</a:t>
            </a:fld>
            <a:endParaRPr lang="en-US"/>
          </a:p>
        </p:txBody>
      </p:sp>
    </p:spTree>
    <p:extLst>
      <p:ext uri="{BB962C8B-B14F-4D97-AF65-F5344CB8AC3E}">
        <p14:creationId xmlns:p14="http://schemas.microsoft.com/office/powerpoint/2010/main" val="74273982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2705916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64349642"/>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0255523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7068762"/>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9846980"/>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8409505"/>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33925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2032106"/>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9755560"/>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6186523"/>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D2B15E2-3204-2F48-AB8B-522974CE5F30}" type="slidenum">
              <a:rPr lang="en-US"/>
              <a:pPr>
                <a:defRPr/>
              </a:pPr>
              <a:t>‹#›</a:t>
            </a:fld>
            <a:endParaRPr lang="en-US"/>
          </a:p>
        </p:txBody>
      </p:sp>
    </p:spTree>
    <p:extLst>
      <p:ext uri="{BB962C8B-B14F-4D97-AF65-F5344CB8AC3E}">
        <p14:creationId xmlns:p14="http://schemas.microsoft.com/office/powerpoint/2010/main" val="102679519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179D4-03BB-C24D-98DB-73CCD7EC6307}" type="slidenum">
              <a:rPr lang="en-US"/>
              <a:pPr>
                <a:defRPr/>
              </a:pPr>
              <a:t>‹#›</a:t>
            </a:fld>
            <a:endParaRPr lang="en-US"/>
          </a:p>
        </p:txBody>
      </p:sp>
    </p:spTree>
    <p:extLst>
      <p:ext uri="{BB962C8B-B14F-4D97-AF65-F5344CB8AC3E}">
        <p14:creationId xmlns:p14="http://schemas.microsoft.com/office/powerpoint/2010/main" val="199095717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9743696"/>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0193484"/>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0670930"/>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1286013"/>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16996962"/>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0231891"/>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2542033"/>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5918257"/>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438822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689642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194"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195"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CFF8514-78E5-424C-AE15-45FF3A442CCF}" type="slidenum">
              <a:rPr lang="en-US"/>
              <a:pPr>
                <a:defRPr/>
              </a:pPr>
              <a:t>‹#›</a:t>
            </a:fld>
            <a:endParaRPr lang="en-US"/>
          </a:p>
        </p:txBody>
      </p:sp>
    </p:spTree>
    <p:extLst>
      <p:ext uri="{BB962C8B-B14F-4D97-AF65-F5344CB8AC3E}">
        <p14:creationId xmlns:p14="http://schemas.microsoft.com/office/powerpoint/2010/main" val="136634275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074459"/>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1293129"/>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3962374"/>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404015"/>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0183572"/>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59245673"/>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7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918344"/>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0135408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75425447"/>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40961986"/>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B8270F-1B64-AB47-B464-8D406CF5D292}" type="slidenum">
              <a:rPr lang="en-US"/>
              <a:pPr>
                <a:defRPr/>
              </a:pPr>
              <a:t>‹#›</a:t>
            </a:fld>
            <a:endParaRPr lang="en-US"/>
          </a:p>
        </p:txBody>
      </p:sp>
    </p:spTree>
    <p:extLst>
      <p:ext uri="{BB962C8B-B14F-4D97-AF65-F5344CB8AC3E}">
        <p14:creationId xmlns:p14="http://schemas.microsoft.com/office/powerpoint/2010/main" val="4093681067"/>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3832774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78846369"/>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538770680"/>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3153232"/>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24505"/>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858317"/>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1617607"/>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4797290"/>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9775582"/>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91365"/>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E072AE-EC10-194D-931F-384430EC4576}" type="slidenum">
              <a:rPr lang="en-US"/>
              <a:pPr>
                <a:defRPr/>
              </a:pPr>
              <a:t>‹#›</a:t>
            </a:fld>
            <a:endParaRPr lang="en-US"/>
          </a:p>
        </p:txBody>
      </p:sp>
    </p:spTree>
    <p:extLst>
      <p:ext uri="{BB962C8B-B14F-4D97-AF65-F5344CB8AC3E}">
        <p14:creationId xmlns:p14="http://schemas.microsoft.com/office/powerpoint/2010/main" val="3464346460"/>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8908575"/>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07966"/>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864108"/>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679076758"/>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7616489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1686130"/>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2285186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54415099"/>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97303469"/>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54901034"/>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D55A2D-939E-744A-8BCB-3722EDB356B8}" type="slidenum">
              <a:rPr lang="en-US"/>
              <a:pPr>
                <a:defRPr/>
              </a:pPr>
              <a:t>‹#›</a:t>
            </a:fld>
            <a:endParaRPr lang="en-US"/>
          </a:p>
        </p:txBody>
      </p:sp>
    </p:spTree>
    <p:extLst>
      <p:ext uri="{BB962C8B-B14F-4D97-AF65-F5344CB8AC3E}">
        <p14:creationId xmlns:p14="http://schemas.microsoft.com/office/powerpoint/2010/main" val="271414021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5887839"/>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95639265"/>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730090"/>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1588"/>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5515775"/>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267762"/>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314513"/>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4293809"/>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4415025"/>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8118481"/>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2D40FF0-F36F-6B42-809C-AEE2E68A10DA}" type="slidenum">
              <a:rPr lang="en-US"/>
              <a:pPr>
                <a:defRPr/>
              </a:pPr>
              <a:t>‹#›</a:t>
            </a:fld>
            <a:endParaRPr lang="en-US"/>
          </a:p>
        </p:txBody>
      </p:sp>
    </p:spTree>
    <p:extLst>
      <p:ext uri="{BB962C8B-B14F-4D97-AF65-F5344CB8AC3E}">
        <p14:creationId xmlns:p14="http://schemas.microsoft.com/office/powerpoint/2010/main" val="2794153500"/>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1697249"/>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02196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3433929"/>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5272295"/>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8689868"/>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7665723"/>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8251505"/>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343839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6852453"/>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1250776"/>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23823B5-633F-C647-A13E-87AE92A1EC7F}" type="slidenum">
              <a:rPr lang="en-US"/>
              <a:pPr>
                <a:defRPr/>
              </a:pPr>
              <a:t>‹#›</a:t>
            </a:fld>
            <a:endParaRPr lang="en-US"/>
          </a:p>
        </p:txBody>
      </p:sp>
    </p:spTree>
    <p:extLst>
      <p:ext uri="{BB962C8B-B14F-4D97-AF65-F5344CB8AC3E}">
        <p14:creationId xmlns:p14="http://schemas.microsoft.com/office/powerpoint/2010/main" val="133994915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470913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29702175"/>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93281985"/>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98963810"/>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15539874"/>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26584057"/>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01003266"/>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9321686"/>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554384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65922983"/>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60D4843-27D8-D648-92DA-D44554F6CE2A}" type="slidenum">
              <a:rPr lang="en-US"/>
              <a:pPr>
                <a:defRPr/>
              </a:pPr>
              <a:t>‹#›</a:t>
            </a:fld>
            <a:endParaRPr lang="en-US"/>
          </a:p>
        </p:txBody>
      </p:sp>
    </p:spTree>
    <p:extLst>
      <p:ext uri="{BB962C8B-B14F-4D97-AF65-F5344CB8AC3E}">
        <p14:creationId xmlns:p14="http://schemas.microsoft.com/office/powerpoint/2010/main" val="85596599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34501888"/>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3924717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11303982"/>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007247"/>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60687982"/>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6707689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49313200"/>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2739030"/>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427037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2742462"/>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3CF231-4CE5-BA4D-85A5-AF0FCF04DDB0}" type="slidenum">
              <a:rPr lang="en-US"/>
              <a:pPr>
                <a:defRPr/>
              </a:pPr>
              <a:t>‹#›</a:t>
            </a:fld>
            <a:endParaRPr lang="en-US"/>
          </a:p>
        </p:txBody>
      </p:sp>
    </p:spTree>
    <p:extLst>
      <p:ext uri="{BB962C8B-B14F-4D97-AF65-F5344CB8AC3E}">
        <p14:creationId xmlns:p14="http://schemas.microsoft.com/office/powerpoint/2010/main" val="281289438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244609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4130558"/>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72314974"/>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0865587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9184712"/>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506031"/>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1989535"/>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71925341"/>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1028040817"/>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545485879"/>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82E6D44-CE03-574E-8498-931897CA3098}" type="slidenum">
              <a:rPr lang="en-US"/>
              <a:pPr>
                <a:defRPr/>
              </a:pPr>
              <a:t>‹#›</a:t>
            </a:fld>
            <a:endParaRPr lang="en-US"/>
          </a:p>
        </p:txBody>
      </p:sp>
    </p:spTree>
    <p:extLst>
      <p:ext uri="{BB962C8B-B14F-4D97-AF65-F5344CB8AC3E}">
        <p14:creationId xmlns:p14="http://schemas.microsoft.com/office/powerpoint/2010/main" val="422723006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000955"/>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3725318"/>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2933598"/>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5823667"/>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814443926"/>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143152923"/>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4114461641"/>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2860316"/>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2510445"/>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585781"/>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B91C6D7-0D1E-054B-AAA1-B2D6BAE2B99C}" type="slidenum">
              <a:rPr lang="en-US"/>
              <a:pPr>
                <a:defRPr/>
              </a:pPr>
              <a:t>‹#›</a:t>
            </a:fld>
            <a:endParaRPr lang="en-US"/>
          </a:p>
        </p:txBody>
      </p:sp>
    </p:spTree>
    <p:extLst>
      <p:ext uri="{BB962C8B-B14F-4D97-AF65-F5344CB8AC3E}">
        <p14:creationId xmlns:p14="http://schemas.microsoft.com/office/powerpoint/2010/main" val="102459907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E95296-8584-5543-BB6E-CCB699499CAE}" type="slidenum">
              <a:rPr lang="en-US"/>
              <a:pPr>
                <a:defRPr/>
              </a:pPr>
              <a:t>‹#›</a:t>
            </a:fld>
            <a:endParaRPr lang="en-US"/>
          </a:p>
        </p:txBody>
      </p:sp>
    </p:spTree>
    <p:extLst>
      <p:ext uri="{BB962C8B-B14F-4D97-AF65-F5344CB8AC3E}">
        <p14:creationId xmlns:p14="http://schemas.microsoft.com/office/powerpoint/2010/main" val="3030963175"/>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89190"/>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612629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5274521"/>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5962490"/>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1023312"/>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96152401"/>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0387988"/>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1231724"/>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4087357"/>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841600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C2A846A-B891-D348-9123-396FD868DC19}" type="slidenum">
              <a:rPr lang="en-US"/>
              <a:pPr>
                <a:defRPr/>
              </a:pPr>
              <a:t>‹#›</a:t>
            </a:fld>
            <a:endParaRPr lang="en-US"/>
          </a:p>
        </p:txBody>
      </p:sp>
    </p:spTree>
    <p:extLst>
      <p:ext uri="{BB962C8B-B14F-4D97-AF65-F5344CB8AC3E}">
        <p14:creationId xmlns:p14="http://schemas.microsoft.com/office/powerpoint/2010/main" val="315168014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1894370"/>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457703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580551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3595938"/>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8075054"/>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0505001"/>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45270869"/>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48493481"/>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9022006"/>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1979437"/>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57175" y="-23813"/>
            <a:ext cx="9518650" cy="7229476"/>
            <a:chOff x="-162" y="-15"/>
            <a:chExt cx="5996" cy="4554"/>
          </a:xfrm>
        </p:grpSpPr>
        <p:grpSp>
          <p:nvGrpSpPr>
            <p:cNvPr id="5" name="Group 3"/>
            <p:cNvGrpSpPr>
              <a:grpSpLocks/>
            </p:cNvGrpSpPr>
            <p:nvPr userDrawn="1"/>
          </p:nvGrpSpPr>
          <p:grpSpPr bwMode="auto">
            <a:xfrm>
              <a:off x="-162" y="-15"/>
              <a:ext cx="5996" cy="4554"/>
              <a:chOff x="-162" y="-15"/>
              <a:chExt cx="5996" cy="4554"/>
            </a:xfrm>
          </p:grpSpPr>
          <p:sp>
            <p:nvSpPr>
              <p:cNvPr id="20" name="Freeform 4"/>
              <p:cNvSpPr>
                <a:spLocks/>
              </p:cNvSpPr>
              <p:nvPr userDrawn="1"/>
            </p:nvSpPr>
            <p:spPr bwMode="hidden">
              <a:xfrm>
                <a:off x="3314" y="299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1" name="Freeform 5"/>
              <p:cNvSpPr>
                <a:spLocks/>
              </p:cNvSpPr>
              <p:nvPr userDrawn="1"/>
            </p:nvSpPr>
            <p:spPr bwMode="hidden">
              <a:xfrm>
                <a:off x="2200" y="2586"/>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2" name="Freeform 6"/>
              <p:cNvSpPr>
                <a:spLocks/>
              </p:cNvSpPr>
              <p:nvPr userDrawn="1"/>
            </p:nvSpPr>
            <p:spPr bwMode="hidden">
              <a:xfrm>
                <a:off x="2288" y="3047"/>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3" name="Freeform 7"/>
              <p:cNvSpPr>
                <a:spLocks/>
              </p:cNvSpPr>
              <p:nvPr userDrawn="1"/>
            </p:nvSpPr>
            <p:spPr bwMode="hidden">
              <a:xfrm>
                <a:off x="2609" y="355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4" name="Freeform 8"/>
              <p:cNvSpPr>
                <a:spLocks/>
              </p:cNvSpPr>
              <p:nvPr userDrawn="1"/>
            </p:nvSpPr>
            <p:spPr bwMode="hidden">
              <a:xfrm>
                <a:off x="3980" y="183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5" name="Freeform 9"/>
              <p:cNvSpPr>
                <a:spLocks/>
              </p:cNvSpPr>
              <p:nvPr userDrawn="1"/>
            </p:nvSpPr>
            <p:spPr bwMode="hidden">
              <a:xfrm>
                <a:off x="3089" y="206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6" name="Freeform 10"/>
              <p:cNvSpPr>
                <a:spLocks/>
              </p:cNvSpPr>
              <p:nvPr userDrawn="1"/>
            </p:nvSpPr>
            <p:spPr bwMode="hidden">
              <a:xfrm rot="3318475">
                <a:off x="2254" y="189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7" name="Freeform 11"/>
              <p:cNvSpPr>
                <a:spLocks/>
              </p:cNvSpPr>
              <p:nvPr userDrawn="1"/>
            </p:nvSpPr>
            <p:spPr bwMode="hidden">
              <a:xfrm rot="20976686" flipH="1">
                <a:off x="2956" y="338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8" name="Freeform 12"/>
              <p:cNvSpPr>
                <a:spLocks/>
              </p:cNvSpPr>
              <p:nvPr userDrawn="1"/>
            </p:nvSpPr>
            <p:spPr bwMode="hidden">
              <a:xfrm>
                <a:off x="1821" y="30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29" name="Freeform 13"/>
              <p:cNvSpPr>
                <a:spLocks/>
              </p:cNvSpPr>
              <p:nvPr userDrawn="1"/>
            </p:nvSpPr>
            <p:spPr bwMode="hidden">
              <a:xfrm rot="16244410" flipH="1">
                <a:off x="3615" y="375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0" name="Freeform 14"/>
              <p:cNvSpPr>
                <a:spLocks/>
              </p:cNvSpPr>
              <p:nvPr userDrawn="1"/>
            </p:nvSpPr>
            <p:spPr bwMode="hidden">
              <a:xfrm rot="6018034">
                <a:off x="1966" y="3575"/>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1" name="Freeform 15"/>
              <p:cNvSpPr>
                <a:spLocks/>
              </p:cNvSpPr>
              <p:nvPr userDrawn="1"/>
            </p:nvSpPr>
            <p:spPr bwMode="hidden">
              <a:xfrm rot="6284068">
                <a:off x="3400" y="3066"/>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2" name="Freeform 16"/>
              <p:cNvSpPr>
                <a:spLocks/>
              </p:cNvSpPr>
              <p:nvPr userDrawn="1"/>
            </p:nvSpPr>
            <p:spPr bwMode="hidden">
              <a:xfrm rot="19272242" flipV="1">
                <a:off x="3188" y="2264"/>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3" name="Freeform 17"/>
              <p:cNvSpPr>
                <a:spLocks/>
              </p:cNvSpPr>
              <p:nvPr userDrawn="1"/>
            </p:nvSpPr>
            <p:spPr bwMode="hidden">
              <a:xfrm rot="563450" flipH="1">
                <a:off x="1796" y="2358"/>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4" name="Freeform 18"/>
              <p:cNvSpPr>
                <a:spLocks/>
              </p:cNvSpPr>
              <p:nvPr userDrawn="1"/>
            </p:nvSpPr>
            <p:spPr bwMode="hidden">
              <a:xfrm>
                <a:off x="1227" y="273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5" name="Freeform 19"/>
              <p:cNvSpPr>
                <a:spLocks/>
              </p:cNvSpPr>
              <p:nvPr userDrawn="1"/>
            </p:nvSpPr>
            <p:spPr bwMode="hidden">
              <a:xfrm>
                <a:off x="113" y="257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6" name="Freeform 20"/>
              <p:cNvSpPr>
                <a:spLocks/>
              </p:cNvSpPr>
              <p:nvPr userDrawn="1"/>
            </p:nvSpPr>
            <p:spPr bwMode="hidden">
              <a:xfrm>
                <a:off x="153" y="300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7" name="Freeform 21"/>
              <p:cNvSpPr>
                <a:spLocks/>
              </p:cNvSpPr>
              <p:nvPr userDrawn="1"/>
            </p:nvSpPr>
            <p:spPr bwMode="hidden">
              <a:xfrm rot="-2130091">
                <a:off x="738" y="374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8" name="Freeform 22"/>
              <p:cNvSpPr>
                <a:spLocks/>
              </p:cNvSpPr>
              <p:nvPr userDrawn="1"/>
            </p:nvSpPr>
            <p:spPr bwMode="hidden">
              <a:xfrm>
                <a:off x="1821" y="19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39" name="Freeform 23"/>
              <p:cNvSpPr>
                <a:spLocks/>
              </p:cNvSpPr>
              <p:nvPr userDrawn="1"/>
            </p:nvSpPr>
            <p:spPr bwMode="hidden">
              <a:xfrm>
                <a:off x="1002" y="2055"/>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0" name="Freeform 24"/>
              <p:cNvSpPr>
                <a:spLocks/>
              </p:cNvSpPr>
              <p:nvPr userDrawn="1"/>
            </p:nvSpPr>
            <p:spPr bwMode="hidden">
              <a:xfrm rot="3318475">
                <a:off x="-73" y="200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1" name="Freeform 25"/>
              <p:cNvSpPr>
                <a:spLocks/>
              </p:cNvSpPr>
              <p:nvPr userDrawn="1"/>
            </p:nvSpPr>
            <p:spPr bwMode="hidden">
              <a:xfrm rot="20976686" flipH="1">
                <a:off x="869" y="337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2" name="Freeform 26"/>
              <p:cNvSpPr>
                <a:spLocks/>
              </p:cNvSpPr>
              <p:nvPr userDrawn="1"/>
            </p:nvSpPr>
            <p:spPr bwMode="hidden">
              <a:xfrm>
                <a:off x="-14" y="295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3" name="Freeform 27"/>
              <p:cNvSpPr>
                <a:spLocks/>
              </p:cNvSpPr>
              <p:nvPr userDrawn="1"/>
            </p:nvSpPr>
            <p:spPr bwMode="hidden">
              <a:xfrm rot="16244410" flipH="1">
                <a:off x="1516" y="372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4" name="Freeform 28"/>
              <p:cNvSpPr>
                <a:spLocks/>
              </p:cNvSpPr>
              <p:nvPr userDrawn="1"/>
            </p:nvSpPr>
            <p:spPr bwMode="hidden">
              <a:xfrm rot="5508134">
                <a:off x="-25" y="3520"/>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5" name="Freeform 29"/>
              <p:cNvSpPr>
                <a:spLocks/>
              </p:cNvSpPr>
              <p:nvPr userDrawn="1"/>
            </p:nvSpPr>
            <p:spPr bwMode="hidden">
              <a:xfrm rot="6284068">
                <a:off x="1169" y="290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6" name="Freeform 30"/>
              <p:cNvSpPr>
                <a:spLocks/>
              </p:cNvSpPr>
              <p:nvPr userDrawn="1"/>
            </p:nvSpPr>
            <p:spPr bwMode="hidden">
              <a:xfrm rot="19272242" flipV="1">
                <a:off x="945" y="2040"/>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7" name="Freeform 31"/>
              <p:cNvSpPr>
                <a:spLocks/>
              </p:cNvSpPr>
              <p:nvPr userDrawn="1"/>
            </p:nvSpPr>
            <p:spPr bwMode="hidden">
              <a:xfrm rot="563450" flipH="1">
                <a:off x="501" y="2218"/>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8" name="Freeform 32"/>
              <p:cNvSpPr>
                <a:spLocks/>
              </p:cNvSpPr>
              <p:nvPr userDrawn="1"/>
            </p:nvSpPr>
            <p:spPr bwMode="hidden">
              <a:xfrm>
                <a:off x="1210" y="87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49" name="Freeform 33"/>
              <p:cNvSpPr>
                <a:spLocks/>
              </p:cNvSpPr>
              <p:nvPr userDrawn="1"/>
            </p:nvSpPr>
            <p:spPr bwMode="hidden">
              <a:xfrm>
                <a:off x="96" y="466"/>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0" name="Freeform 34"/>
              <p:cNvSpPr>
                <a:spLocks/>
              </p:cNvSpPr>
              <p:nvPr userDrawn="1"/>
            </p:nvSpPr>
            <p:spPr bwMode="hidden">
              <a:xfrm>
                <a:off x="-20" y="1119"/>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1" name="Freeform 35"/>
              <p:cNvSpPr>
                <a:spLocks/>
              </p:cNvSpPr>
              <p:nvPr userDrawn="1"/>
            </p:nvSpPr>
            <p:spPr bwMode="hidden">
              <a:xfrm>
                <a:off x="721" y="1630"/>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2" name="Freeform 36"/>
              <p:cNvSpPr>
                <a:spLocks/>
              </p:cNvSpPr>
              <p:nvPr userDrawn="1"/>
            </p:nvSpPr>
            <p:spPr bwMode="hidden">
              <a:xfrm>
                <a:off x="1804" y="-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3" name="Freeform 37"/>
              <p:cNvSpPr>
                <a:spLocks/>
              </p:cNvSpPr>
              <p:nvPr userDrawn="1"/>
            </p:nvSpPr>
            <p:spPr bwMode="hidden">
              <a:xfrm>
                <a:off x="985" y="99"/>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4" name="Freeform 38"/>
              <p:cNvSpPr>
                <a:spLocks/>
              </p:cNvSpPr>
              <p:nvPr userDrawn="1"/>
            </p:nvSpPr>
            <p:spPr bwMode="hidden">
              <a:xfrm rot="3318475">
                <a:off x="184" y="-90"/>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5" name="Freeform 39"/>
              <p:cNvSpPr>
                <a:spLocks/>
              </p:cNvSpPr>
              <p:nvPr userDrawn="1"/>
            </p:nvSpPr>
            <p:spPr bwMode="hidden">
              <a:xfrm rot="20976686" flipH="1">
                <a:off x="852" y="126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6" name="Freeform 40"/>
              <p:cNvSpPr>
                <a:spLocks/>
              </p:cNvSpPr>
              <p:nvPr userDrawn="1"/>
            </p:nvSpPr>
            <p:spPr bwMode="hidden">
              <a:xfrm>
                <a:off x="185" y="95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7" name="Freeform 41"/>
              <p:cNvSpPr>
                <a:spLocks/>
              </p:cNvSpPr>
              <p:nvPr userDrawn="1"/>
            </p:nvSpPr>
            <p:spPr bwMode="hidden">
              <a:xfrm rot="16244410" flipH="1">
                <a:off x="1487" y="146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8" name="Freeform 42"/>
              <p:cNvSpPr>
                <a:spLocks/>
              </p:cNvSpPr>
              <p:nvPr userDrawn="1"/>
            </p:nvSpPr>
            <p:spPr bwMode="hidden">
              <a:xfrm rot="2428453">
                <a:off x="-162" y="1684"/>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59" name="Freeform 43"/>
              <p:cNvSpPr>
                <a:spLocks/>
              </p:cNvSpPr>
              <p:nvPr userDrawn="1"/>
            </p:nvSpPr>
            <p:spPr bwMode="hidden">
              <a:xfrm rot="6284068">
                <a:off x="1296" y="9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0" name="Freeform 44"/>
              <p:cNvSpPr>
                <a:spLocks/>
              </p:cNvSpPr>
              <p:nvPr userDrawn="1"/>
            </p:nvSpPr>
            <p:spPr bwMode="hidden">
              <a:xfrm rot="19272242" flipV="1">
                <a:off x="928" y="84"/>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1" name="Freeform 45"/>
              <p:cNvSpPr>
                <a:spLocks/>
              </p:cNvSpPr>
              <p:nvPr userDrawn="1"/>
            </p:nvSpPr>
            <p:spPr bwMode="hidden">
              <a:xfrm rot="563450" flipH="1">
                <a:off x="-20" y="238"/>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2" name="Freeform 46"/>
              <p:cNvSpPr>
                <a:spLocks/>
              </p:cNvSpPr>
              <p:nvPr userDrawn="1"/>
            </p:nvSpPr>
            <p:spPr bwMode="hidden">
              <a:xfrm>
                <a:off x="3305" y="87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3" name="Freeform 47"/>
              <p:cNvSpPr>
                <a:spLocks/>
              </p:cNvSpPr>
              <p:nvPr userDrawn="1"/>
            </p:nvSpPr>
            <p:spPr bwMode="hidden">
              <a:xfrm>
                <a:off x="2191" y="466"/>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4" name="Freeform 48"/>
              <p:cNvSpPr>
                <a:spLocks/>
              </p:cNvSpPr>
              <p:nvPr userDrawn="1"/>
            </p:nvSpPr>
            <p:spPr bwMode="hidden">
              <a:xfrm>
                <a:off x="2075" y="1119"/>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5" name="Freeform 49"/>
              <p:cNvSpPr>
                <a:spLocks/>
              </p:cNvSpPr>
              <p:nvPr userDrawn="1"/>
            </p:nvSpPr>
            <p:spPr bwMode="hidden">
              <a:xfrm>
                <a:off x="2816" y="1630"/>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6" name="Freeform 50"/>
              <p:cNvSpPr>
                <a:spLocks/>
              </p:cNvSpPr>
              <p:nvPr userDrawn="1"/>
            </p:nvSpPr>
            <p:spPr bwMode="hidden">
              <a:xfrm>
                <a:off x="3899" y="-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7" name="Freeform 51"/>
              <p:cNvSpPr>
                <a:spLocks/>
              </p:cNvSpPr>
              <p:nvPr userDrawn="1"/>
            </p:nvSpPr>
            <p:spPr bwMode="hidden">
              <a:xfrm>
                <a:off x="3080" y="99"/>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8" name="Freeform 52"/>
              <p:cNvSpPr>
                <a:spLocks/>
              </p:cNvSpPr>
              <p:nvPr userDrawn="1"/>
            </p:nvSpPr>
            <p:spPr bwMode="hidden">
              <a:xfrm rot="3318475">
                <a:off x="2005" y="54"/>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69" name="Freeform 53"/>
              <p:cNvSpPr>
                <a:spLocks/>
              </p:cNvSpPr>
              <p:nvPr userDrawn="1"/>
            </p:nvSpPr>
            <p:spPr bwMode="hidden">
              <a:xfrm rot="20976686" flipH="1">
                <a:off x="2947" y="126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0" name="Freeform 54"/>
              <p:cNvSpPr>
                <a:spLocks/>
              </p:cNvSpPr>
              <p:nvPr userDrawn="1"/>
            </p:nvSpPr>
            <p:spPr bwMode="hidden">
              <a:xfrm>
                <a:off x="1908" y="107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1" name="Freeform 55"/>
              <p:cNvSpPr>
                <a:spLocks/>
              </p:cNvSpPr>
              <p:nvPr userDrawn="1"/>
            </p:nvSpPr>
            <p:spPr bwMode="hidden">
              <a:xfrm rot="16244410" flipH="1">
                <a:off x="3582" y="146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2" name="Freeform 56"/>
              <p:cNvSpPr>
                <a:spLocks/>
              </p:cNvSpPr>
              <p:nvPr userDrawn="1"/>
            </p:nvSpPr>
            <p:spPr bwMode="hidden">
              <a:xfrm rot="2428453">
                <a:off x="1933" y="1684"/>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3" name="Freeform 57"/>
              <p:cNvSpPr>
                <a:spLocks/>
              </p:cNvSpPr>
              <p:nvPr userDrawn="1"/>
            </p:nvSpPr>
            <p:spPr bwMode="hidden">
              <a:xfrm rot="6284068">
                <a:off x="3391" y="9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4" name="Freeform 58"/>
              <p:cNvSpPr>
                <a:spLocks/>
              </p:cNvSpPr>
              <p:nvPr userDrawn="1"/>
            </p:nvSpPr>
            <p:spPr bwMode="hidden">
              <a:xfrm rot="19272242" flipV="1">
                <a:off x="3023" y="84"/>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5" name="Freeform 59"/>
              <p:cNvSpPr>
                <a:spLocks/>
              </p:cNvSpPr>
              <p:nvPr userDrawn="1"/>
            </p:nvSpPr>
            <p:spPr bwMode="hidden">
              <a:xfrm rot="563450" flipH="1">
                <a:off x="1847" y="238"/>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6" name="Freeform 60"/>
              <p:cNvSpPr>
                <a:spLocks/>
              </p:cNvSpPr>
              <p:nvPr userDrawn="1"/>
            </p:nvSpPr>
            <p:spPr bwMode="hidden">
              <a:xfrm flipH="1">
                <a:off x="5075" y="86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7" name="Freeform 61"/>
              <p:cNvSpPr>
                <a:spLocks/>
              </p:cNvSpPr>
              <p:nvPr userDrawn="1"/>
            </p:nvSpPr>
            <p:spPr bwMode="hidden">
              <a:xfrm>
                <a:off x="4287" y="475"/>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8" name="Freeform 62"/>
              <p:cNvSpPr>
                <a:spLocks/>
              </p:cNvSpPr>
              <p:nvPr userDrawn="1"/>
            </p:nvSpPr>
            <p:spPr bwMode="hidden">
              <a:xfrm>
                <a:off x="4171" y="1128"/>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79" name="Freeform 63"/>
              <p:cNvSpPr>
                <a:spLocks/>
              </p:cNvSpPr>
              <p:nvPr userDrawn="1"/>
            </p:nvSpPr>
            <p:spPr bwMode="hidden">
              <a:xfrm>
                <a:off x="5092" y="157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0" name="Freeform 64"/>
              <p:cNvSpPr>
                <a:spLocks/>
              </p:cNvSpPr>
              <p:nvPr userDrawn="1"/>
            </p:nvSpPr>
            <p:spPr bwMode="hidden">
              <a:xfrm>
                <a:off x="4828" y="24"/>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1" name="Freeform 65"/>
              <p:cNvSpPr>
                <a:spLocks/>
              </p:cNvSpPr>
              <p:nvPr userDrawn="1"/>
            </p:nvSpPr>
            <p:spPr bwMode="hidden">
              <a:xfrm rot="3318475">
                <a:off x="4137" y="-4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2" name="Freeform 66"/>
              <p:cNvSpPr>
                <a:spLocks/>
              </p:cNvSpPr>
              <p:nvPr userDrawn="1"/>
            </p:nvSpPr>
            <p:spPr bwMode="hidden">
              <a:xfrm rot="20976686" flipH="1">
                <a:off x="5043" y="127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3" name="Freeform 67"/>
              <p:cNvSpPr>
                <a:spLocks/>
              </p:cNvSpPr>
              <p:nvPr userDrawn="1"/>
            </p:nvSpPr>
            <p:spPr bwMode="hidden">
              <a:xfrm>
                <a:off x="4328" y="94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4" name="Freeform 68"/>
              <p:cNvSpPr>
                <a:spLocks/>
              </p:cNvSpPr>
              <p:nvPr userDrawn="1"/>
            </p:nvSpPr>
            <p:spPr bwMode="hidden">
              <a:xfrm rot="16244410" flipH="1">
                <a:off x="5172" y="321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5" name="Freeform 69"/>
              <p:cNvSpPr>
                <a:spLocks/>
              </p:cNvSpPr>
              <p:nvPr userDrawn="1"/>
            </p:nvSpPr>
            <p:spPr bwMode="hidden">
              <a:xfrm rot="2428453">
                <a:off x="4161" y="1609"/>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6" name="Freeform 70"/>
              <p:cNvSpPr>
                <a:spLocks/>
              </p:cNvSpPr>
              <p:nvPr userDrawn="1"/>
            </p:nvSpPr>
            <p:spPr bwMode="hidden">
              <a:xfrm rot="6284068">
                <a:off x="4899" y="77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7" name="Freeform 71"/>
              <p:cNvSpPr>
                <a:spLocks/>
              </p:cNvSpPr>
              <p:nvPr userDrawn="1"/>
            </p:nvSpPr>
            <p:spPr bwMode="hidden">
              <a:xfrm rot="21011466" flipV="1">
                <a:off x="5122" y="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8" name="Freeform 72"/>
              <p:cNvSpPr>
                <a:spLocks/>
              </p:cNvSpPr>
              <p:nvPr userDrawn="1"/>
            </p:nvSpPr>
            <p:spPr bwMode="hidden">
              <a:xfrm rot="563450" flipH="1">
                <a:off x="3823" y="46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89" name="Freeform 73"/>
              <p:cNvSpPr>
                <a:spLocks/>
              </p:cNvSpPr>
              <p:nvPr userDrawn="1"/>
            </p:nvSpPr>
            <p:spPr bwMode="hidden">
              <a:xfrm rot="6521641">
                <a:off x="5097" y="2955"/>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0" name="Freeform 74"/>
              <p:cNvSpPr>
                <a:spLocks/>
              </p:cNvSpPr>
              <p:nvPr userDrawn="1"/>
            </p:nvSpPr>
            <p:spPr bwMode="hidden">
              <a:xfrm>
                <a:off x="4287" y="2587"/>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1" name="Freeform 75"/>
              <p:cNvSpPr>
                <a:spLocks/>
              </p:cNvSpPr>
              <p:nvPr userDrawn="1"/>
            </p:nvSpPr>
            <p:spPr bwMode="hidden">
              <a:xfrm>
                <a:off x="4171" y="324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2" name="Freeform 76"/>
              <p:cNvSpPr>
                <a:spLocks/>
              </p:cNvSpPr>
              <p:nvPr userDrawn="1"/>
            </p:nvSpPr>
            <p:spPr bwMode="hidden">
              <a:xfrm rot="5844778">
                <a:off x="5044" y="3610"/>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3" name="Freeform 77"/>
              <p:cNvSpPr>
                <a:spLocks/>
              </p:cNvSpPr>
              <p:nvPr userDrawn="1"/>
            </p:nvSpPr>
            <p:spPr bwMode="hidden">
              <a:xfrm>
                <a:off x="4852" y="204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4" name="Freeform 78"/>
              <p:cNvSpPr>
                <a:spLocks/>
              </p:cNvSpPr>
              <p:nvPr userDrawn="1"/>
            </p:nvSpPr>
            <p:spPr bwMode="hidden">
              <a:xfrm rot="3318475">
                <a:off x="4101" y="201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5" name="Freeform 79"/>
              <p:cNvSpPr>
                <a:spLocks/>
              </p:cNvSpPr>
              <p:nvPr userDrawn="1"/>
            </p:nvSpPr>
            <p:spPr bwMode="hidden">
              <a:xfrm rot="20976686" flipH="1">
                <a:off x="4923" y="368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6" name="Freeform 80"/>
              <p:cNvSpPr>
                <a:spLocks/>
              </p:cNvSpPr>
              <p:nvPr userDrawn="1"/>
            </p:nvSpPr>
            <p:spPr bwMode="hidden">
              <a:xfrm>
                <a:off x="4004" y="319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7" name="Freeform 81"/>
              <p:cNvSpPr>
                <a:spLocks/>
              </p:cNvSpPr>
              <p:nvPr userDrawn="1"/>
            </p:nvSpPr>
            <p:spPr bwMode="hidden">
              <a:xfrm rot="6820033">
                <a:off x="4161" y="3637"/>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8" name="Freeform 82"/>
              <p:cNvSpPr>
                <a:spLocks/>
              </p:cNvSpPr>
              <p:nvPr userDrawn="1"/>
            </p:nvSpPr>
            <p:spPr bwMode="hidden">
              <a:xfrm rot="6284068">
                <a:off x="4587" y="257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99" name="Freeform 83"/>
              <p:cNvSpPr>
                <a:spLocks/>
              </p:cNvSpPr>
              <p:nvPr userDrawn="1"/>
            </p:nvSpPr>
            <p:spPr bwMode="hidden">
              <a:xfrm rot="15949041" flipV="1">
                <a:off x="5116" y="210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00" name="Freeform 84"/>
              <p:cNvSpPr>
                <a:spLocks/>
              </p:cNvSpPr>
              <p:nvPr userDrawn="1"/>
            </p:nvSpPr>
            <p:spPr bwMode="hidden">
              <a:xfrm rot="563450" flipH="1">
                <a:off x="3979" y="24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nvGrpSpPr>
            <p:cNvPr id="6" name="Group 85"/>
            <p:cNvGrpSpPr>
              <a:grpSpLocks/>
            </p:cNvGrpSpPr>
            <p:nvPr userDrawn="1"/>
          </p:nvGrpSpPr>
          <p:grpSpPr bwMode="auto">
            <a:xfrm>
              <a:off x="76" y="1909"/>
              <a:ext cx="5577" cy="1251"/>
              <a:chOff x="76" y="1909"/>
              <a:chExt cx="5577" cy="1251"/>
            </a:xfrm>
          </p:grpSpPr>
          <p:sp>
            <p:nvSpPr>
              <p:cNvPr id="7" name="Freeform 86"/>
              <p:cNvSpPr>
                <a:spLocks/>
              </p:cNvSpPr>
              <p:nvPr/>
            </p:nvSpPr>
            <p:spPr bwMode="ltGray">
              <a:xfrm rot="-3632084">
                <a:off x="225" y="2083"/>
                <a:ext cx="1123" cy="1031"/>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000"/>
                </a:srgbClr>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a:solidFill>
                    <a:srgbClr val="333333"/>
                  </a:solidFill>
                </a:endParaRPr>
              </a:p>
            </p:txBody>
          </p:sp>
          <p:grpSp>
            <p:nvGrpSpPr>
              <p:cNvPr id="8" name="Group 87"/>
              <p:cNvGrpSpPr>
                <a:grpSpLocks/>
              </p:cNvGrpSpPr>
              <p:nvPr/>
            </p:nvGrpSpPr>
            <p:grpSpPr bwMode="auto">
              <a:xfrm>
                <a:off x="144" y="2221"/>
                <a:ext cx="5509" cy="141"/>
                <a:chOff x="150" y="543"/>
                <a:chExt cx="5309" cy="200"/>
              </a:xfrm>
            </p:grpSpPr>
            <p:sp>
              <p:nvSpPr>
                <p:cNvPr id="18" name="AutoShape 88"/>
                <p:cNvSpPr>
                  <a:spLocks noChangeArrowheads="1"/>
                </p:cNvSpPr>
                <p:nvPr/>
              </p:nvSpPr>
              <p:spPr bwMode="ltGray">
                <a:xfrm>
                  <a:off x="150" y="543"/>
                  <a:ext cx="5309" cy="200"/>
                </a:xfrm>
                <a:prstGeom prst="roundRect">
                  <a:avLst>
                    <a:gd name="adj" fmla="val 50000"/>
                  </a:avLst>
                </a:prstGeom>
                <a:solidFill>
                  <a:srgbClr val="808080">
                    <a:alpha val="50000"/>
                  </a:srgb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9" name="Rectangle 89"/>
                <p:cNvSpPr>
                  <a:spLocks noChangeArrowheads="1"/>
                </p:cNvSpPr>
                <p:nvPr/>
              </p:nvSpPr>
              <p:spPr bwMode="ltGray">
                <a:xfrm>
                  <a:off x="175" y="600"/>
                  <a:ext cx="5251" cy="50"/>
                </a:xfrm>
                <a:prstGeom prst="rect">
                  <a:avLst/>
                </a:prstGeom>
                <a:solidFill>
                  <a:srgbClr val="808080">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nvGrpSpPr>
              <p:cNvPr id="9" name="Group 90"/>
              <p:cNvGrpSpPr>
                <a:grpSpLocks/>
              </p:cNvGrpSpPr>
              <p:nvPr/>
            </p:nvGrpSpPr>
            <p:grpSpPr bwMode="auto">
              <a:xfrm>
                <a:off x="76" y="2164"/>
                <a:ext cx="5509" cy="141"/>
                <a:chOff x="150" y="543"/>
                <a:chExt cx="5309" cy="200"/>
              </a:xfrm>
            </p:grpSpPr>
            <p:sp>
              <p:nvSpPr>
                <p:cNvPr id="16" name="AutoShape 91"/>
                <p:cNvSpPr>
                  <a:spLocks noChangeArrowheads="1"/>
                </p:cNvSpPr>
                <p:nvPr/>
              </p:nvSpPr>
              <p:spPr bwMode="auto">
                <a:xfrm>
                  <a:off x="150" y="543"/>
                  <a:ext cx="5309" cy="200"/>
                </a:xfrm>
                <a:prstGeom prst="roundRect">
                  <a:avLst>
                    <a:gd name="adj" fmla="val 50000"/>
                  </a:avLst>
                </a:prstGeom>
                <a:gradFill rotWithShape="0">
                  <a:gsLst>
                    <a:gs pos="0">
                      <a:srgbClr val="B2B2B2">
                        <a:gamma/>
                        <a:shade val="46275"/>
                        <a:invGamma/>
                      </a:srgbClr>
                    </a:gs>
                    <a:gs pos="50000">
                      <a:srgbClr val="B2B2B2"/>
                    </a:gs>
                    <a:gs pos="100000">
                      <a:srgbClr val="B2B2B2">
                        <a:gamma/>
                        <a:shade val="46275"/>
                        <a:invGamma/>
                      </a:srgbClr>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 name="Rectangle 92"/>
                <p:cNvSpPr>
                  <a:spLocks noChangeArrowheads="1"/>
                </p:cNvSpPr>
                <p:nvPr/>
              </p:nvSpPr>
              <p:spPr bwMode="auto">
                <a:xfrm>
                  <a:off x="175" y="600"/>
                  <a:ext cx="5251" cy="50"/>
                </a:xfrm>
                <a:prstGeom prst="rect">
                  <a:avLst/>
                </a:prstGeom>
                <a:gradFill rotWithShape="0">
                  <a:gsLst>
                    <a:gs pos="0">
                      <a:srgbClr val="B2B2B2"/>
                    </a:gs>
                    <a:gs pos="50000">
                      <a:srgbClr val="B2B2B2">
                        <a:gamma/>
                        <a:tint val="27451"/>
                        <a:invGamma/>
                      </a:srgbClr>
                    </a:gs>
                    <a:gs pos="100000">
                      <a:srgbClr val="B2B2B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nvGrpSpPr>
              <p:cNvPr id="10" name="Group 93"/>
              <p:cNvGrpSpPr>
                <a:grpSpLocks/>
              </p:cNvGrpSpPr>
              <p:nvPr/>
            </p:nvGrpSpPr>
            <p:grpSpPr bwMode="auto">
              <a:xfrm rot="-3629538">
                <a:off x="242" y="1946"/>
                <a:ext cx="1025" cy="952"/>
                <a:chOff x="1016" y="940"/>
                <a:chExt cx="2844" cy="2644"/>
              </a:xfrm>
            </p:grpSpPr>
            <p:sp>
              <p:nvSpPr>
                <p:cNvPr id="11" name="Freeform 94"/>
                <p:cNvSpPr>
                  <a:spLocks/>
                </p:cNvSpPr>
                <p:nvPr/>
              </p:nvSpPr>
              <p:spPr bwMode="auto">
                <a:xfrm>
                  <a:off x="1021" y="962"/>
                  <a:ext cx="2844" cy="2613"/>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a:noFill/>
                </a:ln>
                <a:effectLst/>
                <a:extLst>
                  <a:ext uri="{91240B29-F687-4f45-9708-019B960494DF}">
                    <a14:hiddenLine xmlns="" xmlns:a14="http://schemas.microsoft.com/office/drawing/2010/main" w="12700" cmpd="sng">
                      <a:solidFill>
                        <a:schemeClr val="folHlink"/>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2" name="Freeform 95"/>
                <p:cNvSpPr>
                  <a:spLocks/>
                </p:cNvSpPr>
                <p:nvPr/>
              </p:nvSpPr>
              <p:spPr bwMode="auto">
                <a:xfrm>
                  <a:off x="1078" y="978"/>
                  <a:ext cx="641" cy="1919"/>
                </a:xfrm>
                <a:custGeom>
                  <a:avLst/>
                  <a:gdLst>
                    <a:gd name="T0" fmla="*/ 209 w 642"/>
                    <a:gd name="T1" fmla="*/ 42 h 1919"/>
                    <a:gd name="T2" fmla="*/ 1 w 642"/>
                    <a:gd name="T3" fmla="*/ 551 h 1919"/>
                    <a:gd name="T4" fmla="*/ 218 w 642"/>
                    <a:gd name="T5" fmla="*/ 1319 h 1919"/>
                    <a:gd name="T6" fmla="*/ 518 w 642"/>
                    <a:gd name="T7" fmla="*/ 1845 h 1919"/>
                    <a:gd name="T8" fmla="*/ 551 w 642"/>
                    <a:gd name="T9" fmla="*/ 1761 h 1919"/>
                    <a:gd name="T10" fmla="*/ 259 w 642"/>
                    <a:gd name="T11" fmla="*/ 1060 h 1919"/>
                    <a:gd name="T12" fmla="*/ 218 w 642"/>
                    <a:gd name="T13" fmla="*/ 559 h 1919"/>
                    <a:gd name="T14" fmla="*/ 343 w 642"/>
                    <a:gd name="T15" fmla="*/ 192 h 1919"/>
                    <a:gd name="T16" fmla="*/ 476 w 642"/>
                    <a:gd name="T17" fmla="*/ 117 h 1919"/>
                    <a:gd name="T18" fmla="*/ 635 w 642"/>
                    <a:gd name="T19" fmla="*/ 58 h 1919"/>
                    <a:gd name="T20" fmla="*/ 518 w 642"/>
                    <a:gd name="T21" fmla="*/ 8 h 1919"/>
                    <a:gd name="T22" fmla="*/ 326 w 642"/>
                    <a:gd name="T23" fmla="*/ 8 h 1919"/>
                    <a:gd name="T24" fmla="*/ 209 w 642"/>
                    <a:gd name="T25" fmla="*/ 42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2" h="1919">
                      <a:moveTo>
                        <a:pt x="209" y="42"/>
                      </a:moveTo>
                      <a:cubicBezTo>
                        <a:pt x="59" y="125"/>
                        <a:pt x="0" y="338"/>
                        <a:pt x="1" y="551"/>
                      </a:cubicBezTo>
                      <a:cubicBezTo>
                        <a:pt x="2" y="764"/>
                        <a:pt x="132" y="1103"/>
                        <a:pt x="218" y="1319"/>
                      </a:cubicBezTo>
                      <a:cubicBezTo>
                        <a:pt x="304" y="1535"/>
                        <a:pt x="462" y="1771"/>
                        <a:pt x="518" y="1845"/>
                      </a:cubicBezTo>
                      <a:cubicBezTo>
                        <a:pt x="574" y="1919"/>
                        <a:pt x="594" y="1892"/>
                        <a:pt x="551" y="1761"/>
                      </a:cubicBezTo>
                      <a:cubicBezTo>
                        <a:pt x="508" y="1630"/>
                        <a:pt x="314" y="1260"/>
                        <a:pt x="259" y="1060"/>
                      </a:cubicBezTo>
                      <a:cubicBezTo>
                        <a:pt x="204" y="860"/>
                        <a:pt x="204" y="704"/>
                        <a:pt x="218" y="559"/>
                      </a:cubicBezTo>
                      <a:cubicBezTo>
                        <a:pt x="232" y="414"/>
                        <a:pt x="300" y="266"/>
                        <a:pt x="343" y="192"/>
                      </a:cubicBezTo>
                      <a:cubicBezTo>
                        <a:pt x="386" y="118"/>
                        <a:pt x="427" y="139"/>
                        <a:pt x="476" y="117"/>
                      </a:cubicBezTo>
                      <a:cubicBezTo>
                        <a:pt x="525" y="95"/>
                        <a:pt x="628" y="76"/>
                        <a:pt x="635" y="58"/>
                      </a:cubicBezTo>
                      <a:cubicBezTo>
                        <a:pt x="642" y="40"/>
                        <a:pt x="569" y="16"/>
                        <a:pt x="518" y="8"/>
                      </a:cubicBezTo>
                      <a:cubicBezTo>
                        <a:pt x="467" y="0"/>
                        <a:pt x="378" y="2"/>
                        <a:pt x="326" y="8"/>
                      </a:cubicBezTo>
                      <a:cubicBezTo>
                        <a:pt x="274" y="14"/>
                        <a:pt x="259" y="0"/>
                        <a:pt x="209" y="42"/>
                      </a:cubicBezTo>
                      <a:close/>
                    </a:path>
                  </a:pathLst>
                </a:custGeom>
                <a:gradFill rotWithShape="0">
                  <a:gsLst>
                    <a:gs pos="0">
                      <a:schemeClr val="accent1">
                        <a:gamma/>
                        <a:shade val="75686"/>
                        <a:invGamma/>
                      </a:schemeClr>
                    </a:gs>
                    <a:gs pos="100000">
                      <a:schemeClr val="accent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a:solidFill>
                      <a:srgbClr val="333333"/>
                    </a:solidFill>
                  </a:endParaRPr>
                </a:p>
              </p:txBody>
            </p:sp>
            <p:sp>
              <p:nvSpPr>
                <p:cNvPr id="13" name="Freeform 96"/>
                <p:cNvSpPr>
                  <a:spLocks/>
                </p:cNvSpPr>
                <p:nvPr/>
              </p:nvSpPr>
              <p:spPr bwMode="auto">
                <a:xfrm>
                  <a:off x="1203" y="935"/>
                  <a:ext cx="2411" cy="628"/>
                </a:xfrm>
                <a:custGeom>
                  <a:avLst/>
                  <a:gdLst>
                    <a:gd name="T0" fmla="*/ 11 w 2411"/>
                    <a:gd name="T1" fmla="*/ 117 h 630"/>
                    <a:gd name="T2" fmla="*/ 250 w 2411"/>
                    <a:gd name="T3" fmla="*/ 10 h 630"/>
                    <a:gd name="T4" fmla="*/ 765 w 2411"/>
                    <a:gd name="T5" fmla="*/ 58 h 630"/>
                    <a:gd name="T6" fmla="*/ 1574 w 2411"/>
                    <a:gd name="T7" fmla="*/ 256 h 630"/>
                    <a:gd name="T8" fmla="*/ 2162 w 2411"/>
                    <a:gd name="T9" fmla="*/ 470 h 630"/>
                    <a:gd name="T10" fmla="*/ 2359 w 2411"/>
                    <a:gd name="T11" fmla="*/ 586 h 630"/>
                    <a:gd name="T12" fmla="*/ 2307 w 2411"/>
                    <a:gd name="T13" fmla="*/ 601 h 630"/>
                    <a:gd name="T14" fmla="*/ 1741 w 2411"/>
                    <a:gd name="T15" fmla="*/ 415 h 630"/>
                    <a:gd name="T16" fmla="*/ 874 w 2411"/>
                    <a:gd name="T17" fmla="*/ 212 h 630"/>
                    <a:gd name="T18" fmla="*/ 382 w 2411"/>
                    <a:gd name="T19" fmla="*/ 179 h 630"/>
                    <a:gd name="T20" fmla="*/ 198 w 2411"/>
                    <a:gd name="T21" fmla="*/ 270 h 630"/>
                    <a:gd name="T22" fmla="*/ 31 w 2411"/>
                    <a:gd name="T23" fmla="*/ 187 h 630"/>
                    <a:gd name="T24" fmla="*/ 11 w 2411"/>
                    <a:gd name="T25" fmla="*/ 117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1" h="630">
                      <a:moveTo>
                        <a:pt x="11" y="117"/>
                      </a:moveTo>
                      <a:cubicBezTo>
                        <a:pt x="41" y="92"/>
                        <a:pt x="124" y="20"/>
                        <a:pt x="250" y="10"/>
                      </a:cubicBezTo>
                      <a:cubicBezTo>
                        <a:pt x="375" y="0"/>
                        <a:pt x="545" y="18"/>
                        <a:pt x="765" y="58"/>
                      </a:cubicBezTo>
                      <a:cubicBezTo>
                        <a:pt x="986" y="100"/>
                        <a:pt x="1341" y="187"/>
                        <a:pt x="1574" y="256"/>
                      </a:cubicBezTo>
                      <a:cubicBezTo>
                        <a:pt x="1807" y="324"/>
                        <a:pt x="2032" y="415"/>
                        <a:pt x="2162" y="470"/>
                      </a:cubicBezTo>
                      <a:cubicBezTo>
                        <a:pt x="2293" y="525"/>
                        <a:pt x="2336" y="565"/>
                        <a:pt x="2359" y="586"/>
                      </a:cubicBezTo>
                      <a:cubicBezTo>
                        <a:pt x="2383" y="607"/>
                        <a:pt x="2411" y="630"/>
                        <a:pt x="2307" y="601"/>
                      </a:cubicBezTo>
                      <a:cubicBezTo>
                        <a:pt x="2204" y="573"/>
                        <a:pt x="1980" y="481"/>
                        <a:pt x="1741" y="415"/>
                      </a:cubicBezTo>
                      <a:cubicBezTo>
                        <a:pt x="1502" y="351"/>
                        <a:pt x="1100" y="251"/>
                        <a:pt x="874" y="212"/>
                      </a:cubicBezTo>
                      <a:cubicBezTo>
                        <a:pt x="648" y="173"/>
                        <a:pt x="495" y="169"/>
                        <a:pt x="382" y="179"/>
                      </a:cubicBezTo>
                      <a:cubicBezTo>
                        <a:pt x="269" y="189"/>
                        <a:pt x="256" y="269"/>
                        <a:pt x="198" y="270"/>
                      </a:cubicBezTo>
                      <a:cubicBezTo>
                        <a:pt x="140" y="271"/>
                        <a:pt x="62" y="212"/>
                        <a:pt x="31" y="187"/>
                      </a:cubicBezTo>
                      <a:cubicBezTo>
                        <a:pt x="0" y="162"/>
                        <a:pt x="15" y="132"/>
                        <a:pt x="11" y="117"/>
                      </a:cubicBezTo>
                      <a:close/>
                    </a:path>
                  </a:pathLst>
                </a:custGeom>
                <a:gradFill rotWithShape="0">
                  <a:gsLst>
                    <a:gs pos="0">
                      <a:schemeClr val="accent1">
                        <a:gamma/>
                        <a:shade val="75686"/>
                        <a:invGamma/>
                      </a:schemeClr>
                    </a:gs>
                    <a:gs pos="100000">
                      <a:schemeClr val="accent1"/>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4" name="Freeform 97"/>
                <p:cNvSpPr>
                  <a:spLocks/>
                </p:cNvSpPr>
                <p:nvPr/>
              </p:nvSpPr>
              <p:spPr bwMode="auto">
                <a:xfrm>
                  <a:off x="1843" y="1636"/>
                  <a:ext cx="1548" cy="1503"/>
                </a:xfrm>
                <a:custGeom>
                  <a:avLst/>
                  <a:gdLst>
                    <a:gd name="T0" fmla="*/ 54 w 1547"/>
                    <a:gd name="T1" fmla="*/ 275 h 1502"/>
                    <a:gd name="T2" fmla="*/ 388 w 1547"/>
                    <a:gd name="T3" fmla="*/ 33 h 1502"/>
                    <a:gd name="T4" fmla="*/ 1323 w 1547"/>
                    <a:gd name="T5" fmla="*/ 74 h 1502"/>
                    <a:gd name="T6" fmla="*/ 1448 w 1547"/>
                    <a:gd name="T7" fmla="*/ 149 h 1502"/>
                    <a:gd name="T8" fmla="*/ 730 w 1547"/>
                    <a:gd name="T9" fmla="*/ 108 h 1502"/>
                    <a:gd name="T10" fmla="*/ 305 w 1547"/>
                    <a:gd name="T11" fmla="*/ 216 h 1502"/>
                    <a:gd name="T12" fmla="*/ 146 w 1547"/>
                    <a:gd name="T13" fmla="*/ 525 h 1502"/>
                    <a:gd name="T14" fmla="*/ 246 w 1547"/>
                    <a:gd name="T15" fmla="*/ 1126 h 1502"/>
                    <a:gd name="T16" fmla="*/ 338 w 1547"/>
                    <a:gd name="T17" fmla="*/ 1435 h 1502"/>
                    <a:gd name="T18" fmla="*/ 280 w 1547"/>
                    <a:gd name="T19" fmla="*/ 1435 h 1502"/>
                    <a:gd name="T20" fmla="*/ 121 w 1547"/>
                    <a:gd name="T21" fmla="*/ 1034 h 1502"/>
                    <a:gd name="T22" fmla="*/ 38 w 1547"/>
                    <a:gd name="T23" fmla="*/ 617 h 1502"/>
                    <a:gd name="T24" fmla="*/ 54 w 1547"/>
                    <a:gd name="T25" fmla="*/ 27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5" name="Freeform 98"/>
                <p:cNvSpPr>
                  <a:spLocks/>
                </p:cNvSpPr>
                <p:nvPr/>
              </p:nvSpPr>
              <p:spPr bwMode="auto">
                <a:xfrm>
                  <a:off x="1631" y="1453"/>
                  <a:ext cx="921" cy="911"/>
                </a:xfrm>
                <a:custGeom>
                  <a:avLst/>
                  <a:gdLst>
                    <a:gd name="T0" fmla="*/ 14 w 921"/>
                    <a:gd name="T1" fmla="*/ 164 h 912"/>
                    <a:gd name="T2" fmla="*/ 216 w 921"/>
                    <a:gd name="T3" fmla="*/ 33 h 912"/>
                    <a:gd name="T4" fmla="*/ 871 w 921"/>
                    <a:gd name="T5" fmla="*/ 217 h 912"/>
                    <a:gd name="T6" fmla="*/ 613 w 921"/>
                    <a:gd name="T7" fmla="*/ 258 h 912"/>
                    <a:gd name="T8" fmla="*/ 396 w 921"/>
                    <a:gd name="T9" fmla="*/ 400 h 912"/>
                    <a:gd name="T10" fmla="*/ 287 w 921"/>
                    <a:gd name="T11" fmla="*/ 576 h 912"/>
                    <a:gd name="T12" fmla="*/ 262 w 921"/>
                    <a:gd name="T13" fmla="*/ 843 h 912"/>
                    <a:gd name="T14" fmla="*/ 14 w 921"/>
                    <a:gd name="T15" fmla="*/ 164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grpSp>
      <p:sp>
        <p:nvSpPr>
          <p:cNvPr id="178275" name="Rectangle 99"/>
          <p:cNvSpPr>
            <a:spLocks noGrp="1" noChangeArrowheads="1"/>
          </p:cNvSpPr>
          <p:nvPr>
            <p:ph type="ctrTitle" sz="quarter"/>
          </p:nvPr>
        </p:nvSpPr>
        <p:spPr>
          <a:xfrm>
            <a:off x="1905000" y="2209800"/>
            <a:ext cx="6858000" cy="1143000"/>
          </a:xfrm>
        </p:spPr>
        <p:txBody>
          <a:bodyPr/>
          <a:lstStyle>
            <a:lvl1pPr>
              <a:defRPr/>
            </a:lvl1pPr>
          </a:lstStyle>
          <a:p>
            <a:pPr lvl="0"/>
            <a:r>
              <a:rPr lang="en-US" noProof="0"/>
              <a:t>Click to edit Master title style</a:t>
            </a:r>
          </a:p>
        </p:txBody>
      </p:sp>
      <p:sp>
        <p:nvSpPr>
          <p:cNvPr id="178276" name="Rectangle 100"/>
          <p:cNvSpPr>
            <a:spLocks noGrp="1" noChangeArrowheads="1"/>
          </p:cNvSpPr>
          <p:nvPr>
            <p:ph type="subTitle" sz="quarter" idx="1"/>
          </p:nvPr>
        </p:nvSpPr>
        <p:spPr>
          <a:xfrm>
            <a:off x="2438400" y="3886200"/>
            <a:ext cx="5334000" cy="1752600"/>
          </a:xfrm>
        </p:spPr>
        <p:txBody>
          <a:bodyPr/>
          <a:lstStyle>
            <a:lvl1pPr marL="0" indent="0">
              <a:buFontTx/>
              <a:buNone/>
              <a:defRPr/>
            </a:lvl1pPr>
          </a:lstStyle>
          <a:p>
            <a:pPr lvl="0"/>
            <a:r>
              <a:rPr lang="en-US" noProof="0"/>
              <a:t>Click to edit Master subtitle style</a:t>
            </a:r>
          </a:p>
        </p:txBody>
      </p:sp>
      <p:sp>
        <p:nvSpPr>
          <p:cNvPr id="101" name="Rectangle 101"/>
          <p:cNvSpPr>
            <a:spLocks noGrp="1" noChangeArrowheads="1"/>
          </p:cNvSpPr>
          <p:nvPr>
            <p:ph type="dt" sz="quarter" idx="10"/>
          </p:nvPr>
        </p:nvSpPr>
        <p:spPr/>
        <p:txBody>
          <a:bodyPr/>
          <a:lstStyle>
            <a:lvl1pPr>
              <a:defRPr/>
            </a:lvl1pPr>
          </a:lstStyle>
          <a:p>
            <a:pPr>
              <a:defRPr/>
            </a:pPr>
            <a:endParaRPr lang="en-US"/>
          </a:p>
        </p:txBody>
      </p:sp>
      <p:sp>
        <p:nvSpPr>
          <p:cNvPr id="102" name="Rectangle 102"/>
          <p:cNvSpPr>
            <a:spLocks noGrp="1" noChangeArrowheads="1"/>
          </p:cNvSpPr>
          <p:nvPr>
            <p:ph type="ftr" sz="quarter" idx="11"/>
          </p:nvPr>
        </p:nvSpPr>
        <p:spPr/>
        <p:txBody>
          <a:bodyPr/>
          <a:lstStyle>
            <a:lvl1pPr>
              <a:defRPr/>
            </a:lvl1pPr>
          </a:lstStyle>
          <a:p>
            <a:pPr>
              <a:defRPr/>
            </a:pPr>
            <a:endParaRPr lang="en-US"/>
          </a:p>
        </p:txBody>
      </p:sp>
      <p:sp>
        <p:nvSpPr>
          <p:cNvPr id="103" name="Rectangle 103"/>
          <p:cNvSpPr>
            <a:spLocks noGrp="1" noChangeArrowheads="1"/>
          </p:cNvSpPr>
          <p:nvPr>
            <p:ph type="sldNum" sz="quarter" idx="12"/>
          </p:nvPr>
        </p:nvSpPr>
        <p:spPr/>
        <p:txBody>
          <a:bodyPr/>
          <a:lstStyle>
            <a:lvl1pPr>
              <a:defRPr/>
            </a:lvl1pPr>
          </a:lstStyle>
          <a:p>
            <a:pPr>
              <a:defRPr/>
            </a:pPr>
            <a:fld id="{8BF2313A-B152-9A43-B9B0-D776BC952F75}" type="slidenum">
              <a:rPr lang="en-US"/>
              <a:pPr>
                <a:defRPr/>
              </a:pPr>
              <a:t>‹#›</a:t>
            </a:fld>
            <a:endParaRPr lang="en-US"/>
          </a:p>
        </p:txBody>
      </p:sp>
    </p:spTree>
    <p:extLst>
      <p:ext uri="{BB962C8B-B14F-4D97-AF65-F5344CB8AC3E}">
        <p14:creationId xmlns:p14="http://schemas.microsoft.com/office/powerpoint/2010/main" val="49616705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87421229"/>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2743681"/>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41418995"/>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2430602"/>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4614091"/>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8034327"/>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4419779"/>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8009154"/>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2496335"/>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4076140"/>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a:ln/>
        </p:spPr>
        <p:txBody>
          <a:bodyPr/>
          <a:lstStyle>
            <a:lvl1pPr>
              <a:defRPr/>
            </a:lvl1pPr>
          </a:lstStyle>
          <a:p>
            <a:pPr>
              <a:defRPr/>
            </a:pPr>
            <a:endParaRPr lang="en-US"/>
          </a:p>
        </p:txBody>
      </p:sp>
      <p:sp>
        <p:nvSpPr>
          <p:cNvPr id="5" name="Rectangle 101"/>
          <p:cNvSpPr>
            <a:spLocks noGrp="1" noChangeArrowheads="1"/>
          </p:cNvSpPr>
          <p:nvPr>
            <p:ph type="ftr" sz="quarter" idx="11"/>
          </p:nvPr>
        </p:nvSpPr>
        <p:spPr>
          <a:ln/>
        </p:spPr>
        <p:txBody>
          <a:bodyPr/>
          <a:lstStyle>
            <a:lvl1pPr>
              <a:defRPr/>
            </a:lvl1pPr>
          </a:lstStyle>
          <a:p>
            <a:pPr>
              <a:defRPr/>
            </a:pPr>
            <a:endParaRPr lang="en-US"/>
          </a:p>
        </p:txBody>
      </p:sp>
      <p:sp>
        <p:nvSpPr>
          <p:cNvPr id="6" name="Rectangle 102"/>
          <p:cNvSpPr>
            <a:spLocks noGrp="1" noChangeArrowheads="1"/>
          </p:cNvSpPr>
          <p:nvPr>
            <p:ph type="sldNum" sz="quarter" idx="12"/>
          </p:nvPr>
        </p:nvSpPr>
        <p:spPr>
          <a:ln/>
        </p:spPr>
        <p:txBody>
          <a:bodyPr/>
          <a:lstStyle>
            <a:lvl1pPr>
              <a:defRPr/>
            </a:lvl1pPr>
          </a:lstStyle>
          <a:p>
            <a:pPr>
              <a:defRPr/>
            </a:pPr>
            <a:fld id="{F9FEB41A-20CE-1548-AF70-C17233043F5C}" type="slidenum">
              <a:rPr lang="en-US"/>
              <a:pPr>
                <a:defRPr/>
              </a:pPr>
              <a:t>‹#›</a:t>
            </a:fld>
            <a:endParaRPr lang="en-US"/>
          </a:p>
        </p:txBody>
      </p:sp>
    </p:spTree>
    <p:extLst>
      <p:ext uri="{BB962C8B-B14F-4D97-AF65-F5344CB8AC3E}">
        <p14:creationId xmlns:p14="http://schemas.microsoft.com/office/powerpoint/2010/main" val="20904145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8945078"/>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2423979"/>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4101963"/>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182141547"/>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23517494"/>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10260792"/>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7165523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13459782"/>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55665265"/>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01980358"/>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0"/>
          <p:cNvSpPr>
            <a:spLocks noGrp="1" noChangeArrowheads="1"/>
          </p:cNvSpPr>
          <p:nvPr>
            <p:ph type="dt" sz="half" idx="10"/>
          </p:nvPr>
        </p:nvSpPr>
        <p:spPr>
          <a:ln/>
        </p:spPr>
        <p:txBody>
          <a:bodyPr/>
          <a:lstStyle>
            <a:lvl1pPr>
              <a:defRPr/>
            </a:lvl1pPr>
          </a:lstStyle>
          <a:p>
            <a:pPr>
              <a:defRPr/>
            </a:pPr>
            <a:endParaRPr lang="en-US"/>
          </a:p>
        </p:txBody>
      </p:sp>
      <p:sp>
        <p:nvSpPr>
          <p:cNvPr id="5" name="Rectangle 101"/>
          <p:cNvSpPr>
            <a:spLocks noGrp="1" noChangeArrowheads="1"/>
          </p:cNvSpPr>
          <p:nvPr>
            <p:ph type="ftr" sz="quarter" idx="11"/>
          </p:nvPr>
        </p:nvSpPr>
        <p:spPr>
          <a:ln/>
        </p:spPr>
        <p:txBody>
          <a:bodyPr/>
          <a:lstStyle>
            <a:lvl1pPr>
              <a:defRPr/>
            </a:lvl1pPr>
          </a:lstStyle>
          <a:p>
            <a:pPr>
              <a:defRPr/>
            </a:pPr>
            <a:endParaRPr lang="en-US"/>
          </a:p>
        </p:txBody>
      </p:sp>
      <p:sp>
        <p:nvSpPr>
          <p:cNvPr id="6" name="Rectangle 102"/>
          <p:cNvSpPr>
            <a:spLocks noGrp="1" noChangeArrowheads="1"/>
          </p:cNvSpPr>
          <p:nvPr>
            <p:ph type="sldNum" sz="quarter" idx="12"/>
          </p:nvPr>
        </p:nvSpPr>
        <p:spPr>
          <a:ln/>
        </p:spPr>
        <p:txBody>
          <a:bodyPr/>
          <a:lstStyle>
            <a:lvl1pPr>
              <a:defRPr/>
            </a:lvl1pPr>
          </a:lstStyle>
          <a:p>
            <a:pPr>
              <a:defRPr/>
            </a:pPr>
            <a:fld id="{6CC169A3-4F6D-A949-A73D-807A3137B14D}" type="slidenum">
              <a:rPr lang="en-US"/>
              <a:pPr>
                <a:defRPr/>
              </a:pPr>
              <a:t>‹#›</a:t>
            </a:fld>
            <a:endParaRPr lang="en-US"/>
          </a:p>
        </p:txBody>
      </p:sp>
    </p:spTree>
    <p:extLst>
      <p:ext uri="{BB962C8B-B14F-4D97-AF65-F5344CB8AC3E}">
        <p14:creationId xmlns:p14="http://schemas.microsoft.com/office/powerpoint/2010/main" val="54007526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50226781"/>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5366295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54671183"/>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370514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8440931"/>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854551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188604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4054193"/>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7218413"/>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965351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0"/>
          <p:cNvSpPr>
            <a:spLocks noGrp="1" noChangeArrowheads="1"/>
          </p:cNvSpPr>
          <p:nvPr>
            <p:ph type="dt" sz="half" idx="10"/>
          </p:nvPr>
        </p:nvSpPr>
        <p:spPr>
          <a:ln/>
        </p:spPr>
        <p:txBody>
          <a:bodyPr/>
          <a:lstStyle>
            <a:lvl1pPr>
              <a:defRPr/>
            </a:lvl1pPr>
          </a:lstStyle>
          <a:p>
            <a:pPr>
              <a:defRPr/>
            </a:pPr>
            <a:endParaRPr lang="en-US"/>
          </a:p>
        </p:txBody>
      </p:sp>
      <p:sp>
        <p:nvSpPr>
          <p:cNvPr id="6" name="Rectangle 101"/>
          <p:cNvSpPr>
            <a:spLocks noGrp="1" noChangeArrowheads="1"/>
          </p:cNvSpPr>
          <p:nvPr>
            <p:ph type="ftr" sz="quarter" idx="11"/>
          </p:nvPr>
        </p:nvSpPr>
        <p:spPr>
          <a:ln/>
        </p:spPr>
        <p:txBody>
          <a:bodyPr/>
          <a:lstStyle>
            <a:lvl1pPr>
              <a:defRPr/>
            </a:lvl1pPr>
          </a:lstStyle>
          <a:p>
            <a:pPr>
              <a:defRPr/>
            </a:pPr>
            <a:endParaRPr lang="en-US"/>
          </a:p>
        </p:txBody>
      </p:sp>
      <p:sp>
        <p:nvSpPr>
          <p:cNvPr id="7" name="Rectangle 102"/>
          <p:cNvSpPr>
            <a:spLocks noGrp="1" noChangeArrowheads="1"/>
          </p:cNvSpPr>
          <p:nvPr>
            <p:ph type="sldNum" sz="quarter" idx="12"/>
          </p:nvPr>
        </p:nvSpPr>
        <p:spPr>
          <a:ln/>
        </p:spPr>
        <p:txBody>
          <a:bodyPr/>
          <a:lstStyle>
            <a:lvl1pPr>
              <a:defRPr/>
            </a:lvl1pPr>
          </a:lstStyle>
          <a:p>
            <a:pPr>
              <a:defRPr/>
            </a:pPr>
            <a:fld id="{78E47F5B-01DD-3146-A516-F2AE8A379DDE}" type="slidenum">
              <a:rPr lang="en-US"/>
              <a:pPr>
                <a:defRPr/>
              </a:pPr>
              <a:t>‹#›</a:t>
            </a:fld>
            <a:endParaRPr lang="en-US"/>
          </a:p>
        </p:txBody>
      </p:sp>
    </p:spTree>
    <p:extLst>
      <p:ext uri="{BB962C8B-B14F-4D97-AF65-F5344CB8AC3E}">
        <p14:creationId xmlns:p14="http://schemas.microsoft.com/office/powerpoint/2010/main" val="1669914818"/>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1939425"/>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9632119"/>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0855417"/>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7845815"/>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8116605"/>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6486496"/>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51811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3244110"/>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8387355"/>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0342689"/>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0"/>
          <p:cNvSpPr>
            <a:spLocks noGrp="1" noChangeArrowheads="1"/>
          </p:cNvSpPr>
          <p:nvPr>
            <p:ph type="dt" sz="half" idx="10"/>
          </p:nvPr>
        </p:nvSpPr>
        <p:spPr>
          <a:ln/>
        </p:spPr>
        <p:txBody>
          <a:bodyPr/>
          <a:lstStyle>
            <a:lvl1pPr>
              <a:defRPr/>
            </a:lvl1pPr>
          </a:lstStyle>
          <a:p>
            <a:pPr>
              <a:defRPr/>
            </a:pPr>
            <a:endParaRPr lang="en-US"/>
          </a:p>
        </p:txBody>
      </p:sp>
      <p:sp>
        <p:nvSpPr>
          <p:cNvPr id="8" name="Rectangle 101"/>
          <p:cNvSpPr>
            <a:spLocks noGrp="1" noChangeArrowheads="1"/>
          </p:cNvSpPr>
          <p:nvPr>
            <p:ph type="ftr" sz="quarter" idx="11"/>
          </p:nvPr>
        </p:nvSpPr>
        <p:spPr>
          <a:ln/>
        </p:spPr>
        <p:txBody>
          <a:bodyPr/>
          <a:lstStyle>
            <a:lvl1pPr>
              <a:defRPr/>
            </a:lvl1pPr>
          </a:lstStyle>
          <a:p>
            <a:pPr>
              <a:defRPr/>
            </a:pPr>
            <a:endParaRPr lang="en-US"/>
          </a:p>
        </p:txBody>
      </p:sp>
      <p:sp>
        <p:nvSpPr>
          <p:cNvPr id="9" name="Rectangle 102"/>
          <p:cNvSpPr>
            <a:spLocks noGrp="1" noChangeArrowheads="1"/>
          </p:cNvSpPr>
          <p:nvPr>
            <p:ph type="sldNum" sz="quarter" idx="12"/>
          </p:nvPr>
        </p:nvSpPr>
        <p:spPr>
          <a:ln/>
        </p:spPr>
        <p:txBody>
          <a:bodyPr/>
          <a:lstStyle>
            <a:lvl1pPr>
              <a:defRPr/>
            </a:lvl1pPr>
          </a:lstStyle>
          <a:p>
            <a:pPr>
              <a:defRPr/>
            </a:pPr>
            <a:fld id="{1CBE9A5B-396D-A849-8C55-D78A6A9975B6}" type="slidenum">
              <a:rPr lang="en-US"/>
              <a:pPr>
                <a:defRPr/>
              </a:pPr>
              <a:t>‹#›</a:t>
            </a:fld>
            <a:endParaRPr lang="en-US"/>
          </a:p>
        </p:txBody>
      </p:sp>
    </p:spTree>
    <p:extLst>
      <p:ext uri="{BB962C8B-B14F-4D97-AF65-F5344CB8AC3E}">
        <p14:creationId xmlns:p14="http://schemas.microsoft.com/office/powerpoint/2010/main" val="1897369826"/>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4700797"/>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6037336"/>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971639"/>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2099878"/>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115612"/>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6751205"/>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24902"/>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3588623"/>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9183726"/>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231131697"/>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0"/>
          <p:cNvSpPr>
            <a:spLocks noGrp="1" noChangeArrowheads="1"/>
          </p:cNvSpPr>
          <p:nvPr>
            <p:ph type="dt" sz="half" idx="10"/>
          </p:nvPr>
        </p:nvSpPr>
        <p:spPr>
          <a:ln/>
        </p:spPr>
        <p:txBody>
          <a:bodyPr/>
          <a:lstStyle>
            <a:lvl1pPr>
              <a:defRPr/>
            </a:lvl1pPr>
          </a:lstStyle>
          <a:p>
            <a:pPr>
              <a:defRPr/>
            </a:pPr>
            <a:endParaRPr lang="en-US"/>
          </a:p>
        </p:txBody>
      </p:sp>
      <p:sp>
        <p:nvSpPr>
          <p:cNvPr id="4" name="Rectangle 101"/>
          <p:cNvSpPr>
            <a:spLocks noGrp="1" noChangeArrowheads="1"/>
          </p:cNvSpPr>
          <p:nvPr>
            <p:ph type="ftr" sz="quarter" idx="11"/>
          </p:nvPr>
        </p:nvSpPr>
        <p:spPr>
          <a:ln/>
        </p:spPr>
        <p:txBody>
          <a:bodyPr/>
          <a:lstStyle>
            <a:lvl1pPr>
              <a:defRPr/>
            </a:lvl1pPr>
          </a:lstStyle>
          <a:p>
            <a:pPr>
              <a:defRPr/>
            </a:pPr>
            <a:endParaRPr lang="en-US"/>
          </a:p>
        </p:txBody>
      </p:sp>
      <p:sp>
        <p:nvSpPr>
          <p:cNvPr id="5" name="Rectangle 102"/>
          <p:cNvSpPr>
            <a:spLocks noGrp="1" noChangeArrowheads="1"/>
          </p:cNvSpPr>
          <p:nvPr>
            <p:ph type="sldNum" sz="quarter" idx="12"/>
          </p:nvPr>
        </p:nvSpPr>
        <p:spPr>
          <a:ln/>
        </p:spPr>
        <p:txBody>
          <a:bodyPr/>
          <a:lstStyle>
            <a:lvl1pPr>
              <a:defRPr/>
            </a:lvl1pPr>
          </a:lstStyle>
          <a:p>
            <a:pPr>
              <a:defRPr/>
            </a:pPr>
            <a:fld id="{64097737-108F-E84E-B354-6DF582683016}" type="slidenum">
              <a:rPr lang="en-US"/>
              <a:pPr>
                <a:defRPr/>
              </a:pPr>
              <a:t>‹#›</a:t>
            </a:fld>
            <a:endParaRPr lang="en-US"/>
          </a:p>
        </p:txBody>
      </p:sp>
    </p:spTree>
    <p:extLst>
      <p:ext uri="{BB962C8B-B14F-4D97-AF65-F5344CB8AC3E}">
        <p14:creationId xmlns:p14="http://schemas.microsoft.com/office/powerpoint/2010/main" val="386774065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96730780"/>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6002883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6346333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58983629"/>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36093614"/>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735134"/>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42734022"/>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854614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520575"/>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2536523"/>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0"/>
          <p:cNvSpPr>
            <a:spLocks noGrp="1" noChangeArrowheads="1"/>
          </p:cNvSpPr>
          <p:nvPr>
            <p:ph type="dt" sz="half" idx="10"/>
          </p:nvPr>
        </p:nvSpPr>
        <p:spPr>
          <a:ln/>
        </p:spPr>
        <p:txBody>
          <a:bodyPr/>
          <a:lstStyle>
            <a:lvl1pPr>
              <a:defRPr/>
            </a:lvl1pPr>
          </a:lstStyle>
          <a:p>
            <a:pPr>
              <a:defRPr/>
            </a:pPr>
            <a:endParaRPr lang="en-US"/>
          </a:p>
        </p:txBody>
      </p:sp>
      <p:sp>
        <p:nvSpPr>
          <p:cNvPr id="3" name="Rectangle 101"/>
          <p:cNvSpPr>
            <a:spLocks noGrp="1" noChangeArrowheads="1"/>
          </p:cNvSpPr>
          <p:nvPr>
            <p:ph type="ftr" sz="quarter" idx="11"/>
          </p:nvPr>
        </p:nvSpPr>
        <p:spPr>
          <a:ln/>
        </p:spPr>
        <p:txBody>
          <a:bodyPr/>
          <a:lstStyle>
            <a:lvl1pPr>
              <a:defRPr/>
            </a:lvl1pPr>
          </a:lstStyle>
          <a:p>
            <a:pPr>
              <a:defRPr/>
            </a:pPr>
            <a:endParaRPr lang="en-US"/>
          </a:p>
        </p:txBody>
      </p:sp>
      <p:sp>
        <p:nvSpPr>
          <p:cNvPr id="4" name="Rectangle 102"/>
          <p:cNvSpPr>
            <a:spLocks noGrp="1" noChangeArrowheads="1"/>
          </p:cNvSpPr>
          <p:nvPr>
            <p:ph type="sldNum" sz="quarter" idx="12"/>
          </p:nvPr>
        </p:nvSpPr>
        <p:spPr>
          <a:ln/>
        </p:spPr>
        <p:txBody>
          <a:bodyPr/>
          <a:lstStyle>
            <a:lvl1pPr>
              <a:defRPr/>
            </a:lvl1pPr>
          </a:lstStyle>
          <a:p>
            <a:pPr>
              <a:defRPr/>
            </a:pPr>
            <a:fld id="{0861237B-0494-7D45-A358-329EA303D6DA}" type="slidenum">
              <a:rPr lang="en-US"/>
              <a:pPr>
                <a:defRPr/>
              </a:pPr>
              <a:t>‹#›</a:t>
            </a:fld>
            <a:endParaRPr lang="en-US"/>
          </a:p>
        </p:txBody>
      </p:sp>
    </p:spTree>
    <p:extLst>
      <p:ext uri="{BB962C8B-B14F-4D97-AF65-F5344CB8AC3E}">
        <p14:creationId xmlns:p14="http://schemas.microsoft.com/office/powerpoint/2010/main" val="146509622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9581195"/>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7727120"/>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9895952"/>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2944386"/>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3042361"/>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8026458"/>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127361572"/>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015416849"/>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30195293"/>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537322930"/>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a:ln/>
        </p:spPr>
        <p:txBody>
          <a:bodyPr/>
          <a:lstStyle>
            <a:lvl1pPr>
              <a:defRPr/>
            </a:lvl1pPr>
          </a:lstStyle>
          <a:p>
            <a:pPr>
              <a:defRPr/>
            </a:pPr>
            <a:endParaRPr lang="en-US"/>
          </a:p>
        </p:txBody>
      </p:sp>
      <p:sp>
        <p:nvSpPr>
          <p:cNvPr id="6" name="Rectangle 101"/>
          <p:cNvSpPr>
            <a:spLocks noGrp="1" noChangeArrowheads="1"/>
          </p:cNvSpPr>
          <p:nvPr>
            <p:ph type="ftr" sz="quarter" idx="11"/>
          </p:nvPr>
        </p:nvSpPr>
        <p:spPr>
          <a:ln/>
        </p:spPr>
        <p:txBody>
          <a:bodyPr/>
          <a:lstStyle>
            <a:lvl1pPr>
              <a:defRPr/>
            </a:lvl1pPr>
          </a:lstStyle>
          <a:p>
            <a:pPr>
              <a:defRPr/>
            </a:pPr>
            <a:endParaRPr lang="en-US"/>
          </a:p>
        </p:txBody>
      </p:sp>
      <p:sp>
        <p:nvSpPr>
          <p:cNvPr id="7" name="Rectangle 102"/>
          <p:cNvSpPr>
            <a:spLocks noGrp="1" noChangeArrowheads="1"/>
          </p:cNvSpPr>
          <p:nvPr>
            <p:ph type="sldNum" sz="quarter" idx="12"/>
          </p:nvPr>
        </p:nvSpPr>
        <p:spPr>
          <a:ln/>
        </p:spPr>
        <p:txBody>
          <a:bodyPr/>
          <a:lstStyle>
            <a:lvl1pPr>
              <a:defRPr/>
            </a:lvl1pPr>
          </a:lstStyle>
          <a:p>
            <a:pPr>
              <a:defRPr/>
            </a:pPr>
            <a:fld id="{7926106E-8D80-EC4A-BA85-00C8D16E88C4}" type="slidenum">
              <a:rPr lang="en-US"/>
              <a:pPr>
                <a:defRPr/>
              </a:pPr>
              <a:t>‹#›</a:t>
            </a:fld>
            <a:endParaRPr lang="en-US"/>
          </a:p>
        </p:txBody>
      </p:sp>
    </p:spTree>
    <p:extLst>
      <p:ext uri="{BB962C8B-B14F-4D97-AF65-F5344CB8AC3E}">
        <p14:creationId xmlns:p14="http://schemas.microsoft.com/office/powerpoint/2010/main" val="397884232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093497533"/>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474050721"/>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13547601"/>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58397731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606740071"/>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2150003"/>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4717947"/>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0679826"/>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4123086"/>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654613"/>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5.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10.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theme" Target="../theme/theme11.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06.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theme" Target="../theme/theme13.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4.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5.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6.xml.rels><?xml version="1.0" encoding="UTF-8" standalone="yes"?>
<Relationships xmlns="http://schemas.openxmlformats.org/package/2006/relationships"><Relationship Id="rId117" Type="http://schemas.openxmlformats.org/officeDocument/2006/relationships/slideLayout" Target="../slideLayouts/slideLayout255.xml"/><Relationship Id="rId671" Type="http://schemas.openxmlformats.org/officeDocument/2006/relationships/slideLayout" Target="../slideLayouts/slideLayout809.xml"/><Relationship Id="rId21" Type="http://schemas.openxmlformats.org/officeDocument/2006/relationships/slideLayout" Target="../slideLayouts/slideLayout159.xml"/><Relationship Id="rId324" Type="http://schemas.openxmlformats.org/officeDocument/2006/relationships/slideLayout" Target="../slideLayouts/slideLayout462.xml"/><Relationship Id="rId531" Type="http://schemas.openxmlformats.org/officeDocument/2006/relationships/slideLayout" Target="../slideLayouts/slideLayout669.xml"/><Relationship Id="rId629" Type="http://schemas.openxmlformats.org/officeDocument/2006/relationships/slideLayout" Target="../slideLayouts/slideLayout767.xml"/><Relationship Id="rId170" Type="http://schemas.openxmlformats.org/officeDocument/2006/relationships/slideLayout" Target="../slideLayouts/slideLayout308.xml"/><Relationship Id="rId268" Type="http://schemas.openxmlformats.org/officeDocument/2006/relationships/slideLayout" Target="../slideLayouts/slideLayout406.xml"/><Relationship Id="rId475" Type="http://schemas.openxmlformats.org/officeDocument/2006/relationships/slideLayout" Target="../slideLayouts/slideLayout613.xml"/><Relationship Id="rId682" Type="http://schemas.openxmlformats.org/officeDocument/2006/relationships/slideLayout" Target="../slideLayouts/slideLayout820.xml"/><Relationship Id="rId32" Type="http://schemas.openxmlformats.org/officeDocument/2006/relationships/slideLayout" Target="../slideLayouts/slideLayout170.xml"/><Relationship Id="rId128" Type="http://schemas.openxmlformats.org/officeDocument/2006/relationships/slideLayout" Target="../slideLayouts/slideLayout266.xml"/><Relationship Id="rId335" Type="http://schemas.openxmlformats.org/officeDocument/2006/relationships/slideLayout" Target="../slideLayouts/slideLayout473.xml"/><Relationship Id="rId542" Type="http://schemas.openxmlformats.org/officeDocument/2006/relationships/slideLayout" Target="../slideLayouts/slideLayout680.xml"/><Relationship Id="rId181" Type="http://schemas.openxmlformats.org/officeDocument/2006/relationships/slideLayout" Target="../slideLayouts/slideLayout319.xml"/><Relationship Id="rId402" Type="http://schemas.openxmlformats.org/officeDocument/2006/relationships/slideLayout" Target="../slideLayouts/slideLayout540.xml"/><Relationship Id="rId279" Type="http://schemas.openxmlformats.org/officeDocument/2006/relationships/slideLayout" Target="../slideLayouts/slideLayout417.xml"/><Relationship Id="rId486" Type="http://schemas.openxmlformats.org/officeDocument/2006/relationships/slideLayout" Target="../slideLayouts/slideLayout624.xml"/><Relationship Id="rId693" Type="http://schemas.openxmlformats.org/officeDocument/2006/relationships/slideLayout" Target="../slideLayouts/slideLayout831.xml"/><Relationship Id="rId43" Type="http://schemas.openxmlformats.org/officeDocument/2006/relationships/slideLayout" Target="../slideLayouts/slideLayout181.xml"/><Relationship Id="rId139" Type="http://schemas.openxmlformats.org/officeDocument/2006/relationships/slideLayout" Target="../slideLayouts/slideLayout277.xml"/><Relationship Id="rId346" Type="http://schemas.openxmlformats.org/officeDocument/2006/relationships/slideLayout" Target="../slideLayouts/slideLayout484.xml"/><Relationship Id="rId553" Type="http://schemas.openxmlformats.org/officeDocument/2006/relationships/slideLayout" Target="../slideLayouts/slideLayout691.xml"/><Relationship Id="rId192" Type="http://schemas.openxmlformats.org/officeDocument/2006/relationships/slideLayout" Target="../slideLayouts/slideLayout330.xml"/><Relationship Id="rId206" Type="http://schemas.openxmlformats.org/officeDocument/2006/relationships/slideLayout" Target="../slideLayouts/slideLayout344.xml"/><Relationship Id="rId413" Type="http://schemas.openxmlformats.org/officeDocument/2006/relationships/slideLayout" Target="../slideLayouts/slideLayout551.xml"/><Relationship Id="rId497" Type="http://schemas.openxmlformats.org/officeDocument/2006/relationships/slideLayout" Target="../slideLayouts/slideLayout635.xml"/><Relationship Id="rId620" Type="http://schemas.openxmlformats.org/officeDocument/2006/relationships/slideLayout" Target="../slideLayouts/slideLayout758.xml"/><Relationship Id="rId357" Type="http://schemas.openxmlformats.org/officeDocument/2006/relationships/slideLayout" Target="../slideLayouts/slideLayout495.xml"/><Relationship Id="rId54" Type="http://schemas.openxmlformats.org/officeDocument/2006/relationships/slideLayout" Target="../slideLayouts/slideLayout192.xml"/><Relationship Id="rId217" Type="http://schemas.openxmlformats.org/officeDocument/2006/relationships/slideLayout" Target="../slideLayouts/slideLayout355.xml"/><Relationship Id="rId564" Type="http://schemas.openxmlformats.org/officeDocument/2006/relationships/slideLayout" Target="../slideLayouts/slideLayout702.xml"/><Relationship Id="rId424" Type="http://schemas.openxmlformats.org/officeDocument/2006/relationships/slideLayout" Target="../slideLayouts/slideLayout562.xml"/><Relationship Id="rId631" Type="http://schemas.openxmlformats.org/officeDocument/2006/relationships/slideLayout" Target="../slideLayouts/slideLayout769.xml"/><Relationship Id="rId270" Type="http://schemas.openxmlformats.org/officeDocument/2006/relationships/slideLayout" Target="../slideLayouts/slideLayout408.xml"/><Relationship Id="rId65" Type="http://schemas.openxmlformats.org/officeDocument/2006/relationships/slideLayout" Target="../slideLayouts/slideLayout203.xml"/><Relationship Id="rId130" Type="http://schemas.openxmlformats.org/officeDocument/2006/relationships/slideLayout" Target="../slideLayouts/slideLayout268.xml"/><Relationship Id="rId368" Type="http://schemas.openxmlformats.org/officeDocument/2006/relationships/slideLayout" Target="../slideLayouts/slideLayout506.xml"/><Relationship Id="rId575" Type="http://schemas.openxmlformats.org/officeDocument/2006/relationships/slideLayout" Target="../slideLayouts/slideLayout713.xml"/><Relationship Id="rId228" Type="http://schemas.openxmlformats.org/officeDocument/2006/relationships/slideLayout" Target="../slideLayouts/slideLayout366.xml"/><Relationship Id="rId435" Type="http://schemas.openxmlformats.org/officeDocument/2006/relationships/slideLayout" Target="../slideLayouts/slideLayout573.xml"/><Relationship Id="rId642" Type="http://schemas.openxmlformats.org/officeDocument/2006/relationships/slideLayout" Target="../slideLayouts/slideLayout780.xml"/><Relationship Id="rId281" Type="http://schemas.openxmlformats.org/officeDocument/2006/relationships/slideLayout" Target="../slideLayouts/slideLayout419.xml"/><Relationship Id="rId502" Type="http://schemas.openxmlformats.org/officeDocument/2006/relationships/slideLayout" Target="../slideLayouts/slideLayout640.xml"/><Relationship Id="rId76" Type="http://schemas.openxmlformats.org/officeDocument/2006/relationships/slideLayout" Target="../slideLayouts/slideLayout214.xml"/><Relationship Id="rId141" Type="http://schemas.openxmlformats.org/officeDocument/2006/relationships/slideLayout" Target="../slideLayouts/slideLayout279.xml"/><Relationship Id="rId379" Type="http://schemas.openxmlformats.org/officeDocument/2006/relationships/slideLayout" Target="../slideLayouts/slideLayout517.xml"/><Relationship Id="rId586" Type="http://schemas.openxmlformats.org/officeDocument/2006/relationships/slideLayout" Target="../slideLayouts/slideLayout724.xml"/><Relationship Id="rId7" Type="http://schemas.openxmlformats.org/officeDocument/2006/relationships/slideLayout" Target="../slideLayouts/slideLayout145.xml"/><Relationship Id="rId239" Type="http://schemas.openxmlformats.org/officeDocument/2006/relationships/slideLayout" Target="../slideLayouts/slideLayout377.xml"/><Relationship Id="rId446" Type="http://schemas.openxmlformats.org/officeDocument/2006/relationships/slideLayout" Target="../slideLayouts/slideLayout584.xml"/><Relationship Id="rId653" Type="http://schemas.openxmlformats.org/officeDocument/2006/relationships/slideLayout" Target="../slideLayouts/slideLayout791.xml"/><Relationship Id="rId292" Type="http://schemas.openxmlformats.org/officeDocument/2006/relationships/slideLayout" Target="../slideLayouts/slideLayout430.xml"/><Relationship Id="rId306" Type="http://schemas.openxmlformats.org/officeDocument/2006/relationships/slideLayout" Target="../slideLayouts/slideLayout444.xml"/><Relationship Id="rId87" Type="http://schemas.openxmlformats.org/officeDocument/2006/relationships/slideLayout" Target="../slideLayouts/slideLayout225.xml"/><Relationship Id="rId513" Type="http://schemas.openxmlformats.org/officeDocument/2006/relationships/slideLayout" Target="../slideLayouts/slideLayout651.xml"/><Relationship Id="rId597" Type="http://schemas.openxmlformats.org/officeDocument/2006/relationships/slideLayout" Target="../slideLayouts/slideLayout735.xml"/><Relationship Id="rId152" Type="http://schemas.openxmlformats.org/officeDocument/2006/relationships/slideLayout" Target="../slideLayouts/slideLayout290.xml"/><Relationship Id="rId457" Type="http://schemas.openxmlformats.org/officeDocument/2006/relationships/slideLayout" Target="../slideLayouts/slideLayout595.xml"/><Relationship Id="rId664" Type="http://schemas.openxmlformats.org/officeDocument/2006/relationships/slideLayout" Target="../slideLayouts/slideLayout802.xml"/><Relationship Id="rId14" Type="http://schemas.openxmlformats.org/officeDocument/2006/relationships/slideLayout" Target="../slideLayouts/slideLayout152.xml"/><Relationship Id="rId317" Type="http://schemas.openxmlformats.org/officeDocument/2006/relationships/slideLayout" Target="../slideLayouts/slideLayout455.xml"/><Relationship Id="rId524" Type="http://schemas.openxmlformats.org/officeDocument/2006/relationships/slideLayout" Target="../slideLayouts/slideLayout662.xml"/><Relationship Id="rId98" Type="http://schemas.openxmlformats.org/officeDocument/2006/relationships/slideLayout" Target="../slideLayouts/slideLayout236.xml"/><Relationship Id="rId163" Type="http://schemas.openxmlformats.org/officeDocument/2006/relationships/slideLayout" Target="../slideLayouts/slideLayout301.xml"/><Relationship Id="rId370" Type="http://schemas.openxmlformats.org/officeDocument/2006/relationships/slideLayout" Target="../slideLayouts/slideLayout508.xml"/><Relationship Id="rId230" Type="http://schemas.openxmlformats.org/officeDocument/2006/relationships/slideLayout" Target="../slideLayouts/slideLayout368.xml"/><Relationship Id="rId468" Type="http://schemas.openxmlformats.org/officeDocument/2006/relationships/slideLayout" Target="../slideLayouts/slideLayout606.xml"/><Relationship Id="rId675" Type="http://schemas.openxmlformats.org/officeDocument/2006/relationships/slideLayout" Target="../slideLayouts/slideLayout813.xml"/><Relationship Id="rId25" Type="http://schemas.openxmlformats.org/officeDocument/2006/relationships/slideLayout" Target="../slideLayouts/slideLayout163.xml"/><Relationship Id="rId328" Type="http://schemas.openxmlformats.org/officeDocument/2006/relationships/slideLayout" Target="../slideLayouts/slideLayout466.xml"/><Relationship Id="rId535" Type="http://schemas.openxmlformats.org/officeDocument/2006/relationships/slideLayout" Target="../slideLayouts/slideLayout673.xml"/><Relationship Id="rId174" Type="http://schemas.openxmlformats.org/officeDocument/2006/relationships/slideLayout" Target="../slideLayouts/slideLayout312.xml"/><Relationship Id="rId381" Type="http://schemas.openxmlformats.org/officeDocument/2006/relationships/slideLayout" Target="../slideLayouts/slideLayout519.xml"/><Relationship Id="rId602" Type="http://schemas.openxmlformats.org/officeDocument/2006/relationships/slideLayout" Target="../slideLayouts/slideLayout740.xml"/><Relationship Id="rId241" Type="http://schemas.openxmlformats.org/officeDocument/2006/relationships/slideLayout" Target="../slideLayouts/slideLayout379.xml"/><Relationship Id="rId479" Type="http://schemas.openxmlformats.org/officeDocument/2006/relationships/slideLayout" Target="../slideLayouts/slideLayout617.xml"/><Relationship Id="rId686" Type="http://schemas.openxmlformats.org/officeDocument/2006/relationships/slideLayout" Target="../slideLayouts/slideLayout824.xml"/><Relationship Id="rId36" Type="http://schemas.openxmlformats.org/officeDocument/2006/relationships/slideLayout" Target="../slideLayouts/slideLayout174.xml"/><Relationship Id="rId339" Type="http://schemas.openxmlformats.org/officeDocument/2006/relationships/slideLayout" Target="../slideLayouts/slideLayout477.xml"/><Relationship Id="rId546" Type="http://schemas.openxmlformats.org/officeDocument/2006/relationships/slideLayout" Target="../slideLayouts/slideLayout684.xml"/><Relationship Id="rId101" Type="http://schemas.openxmlformats.org/officeDocument/2006/relationships/slideLayout" Target="../slideLayouts/slideLayout239.xml"/><Relationship Id="rId185" Type="http://schemas.openxmlformats.org/officeDocument/2006/relationships/slideLayout" Target="../slideLayouts/slideLayout323.xml"/><Relationship Id="rId406" Type="http://schemas.openxmlformats.org/officeDocument/2006/relationships/slideLayout" Target="../slideLayouts/slideLayout544.xml"/><Relationship Id="rId392" Type="http://schemas.openxmlformats.org/officeDocument/2006/relationships/slideLayout" Target="../slideLayouts/slideLayout530.xml"/><Relationship Id="rId613" Type="http://schemas.openxmlformats.org/officeDocument/2006/relationships/slideLayout" Target="../slideLayouts/slideLayout751.xml"/><Relationship Id="rId697" Type="http://schemas.openxmlformats.org/officeDocument/2006/relationships/image" Target="../media/image2.png"/><Relationship Id="rId252" Type="http://schemas.openxmlformats.org/officeDocument/2006/relationships/slideLayout" Target="../slideLayouts/slideLayout390.xml"/><Relationship Id="rId47" Type="http://schemas.openxmlformats.org/officeDocument/2006/relationships/slideLayout" Target="../slideLayouts/slideLayout185.xml"/><Relationship Id="rId112" Type="http://schemas.openxmlformats.org/officeDocument/2006/relationships/slideLayout" Target="../slideLayouts/slideLayout250.xml"/><Relationship Id="rId557" Type="http://schemas.openxmlformats.org/officeDocument/2006/relationships/slideLayout" Target="../slideLayouts/slideLayout695.xml"/><Relationship Id="rId196" Type="http://schemas.openxmlformats.org/officeDocument/2006/relationships/slideLayout" Target="../slideLayouts/slideLayout334.xml"/><Relationship Id="rId417" Type="http://schemas.openxmlformats.org/officeDocument/2006/relationships/slideLayout" Target="../slideLayouts/slideLayout555.xml"/><Relationship Id="rId624" Type="http://schemas.openxmlformats.org/officeDocument/2006/relationships/slideLayout" Target="../slideLayouts/slideLayout762.xml"/><Relationship Id="rId263" Type="http://schemas.openxmlformats.org/officeDocument/2006/relationships/slideLayout" Target="../slideLayouts/slideLayout401.xml"/><Relationship Id="rId470" Type="http://schemas.openxmlformats.org/officeDocument/2006/relationships/slideLayout" Target="../slideLayouts/slideLayout608.xml"/><Relationship Id="rId58" Type="http://schemas.openxmlformats.org/officeDocument/2006/relationships/slideLayout" Target="../slideLayouts/slideLayout196.xml"/><Relationship Id="rId123" Type="http://schemas.openxmlformats.org/officeDocument/2006/relationships/slideLayout" Target="../slideLayouts/slideLayout261.xml"/><Relationship Id="rId330" Type="http://schemas.openxmlformats.org/officeDocument/2006/relationships/slideLayout" Target="../slideLayouts/slideLayout468.xml"/><Relationship Id="rId568" Type="http://schemas.openxmlformats.org/officeDocument/2006/relationships/slideLayout" Target="../slideLayouts/slideLayout706.xml"/><Relationship Id="rId428" Type="http://schemas.openxmlformats.org/officeDocument/2006/relationships/slideLayout" Target="../slideLayouts/slideLayout566.xml"/><Relationship Id="rId635" Type="http://schemas.openxmlformats.org/officeDocument/2006/relationships/slideLayout" Target="../slideLayouts/slideLayout773.xml"/><Relationship Id="rId274" Type="http://schemas.openxmlformats.org/officeDocument/2006/relationships/slideLayout" Target="../slideLayouts/slideLayout412.xml"/><Relationship Id="rId481" Type="http://schemas.openxmlformats.org/officeDocument/2006/relationships/slideLayout" Target="../slideLayouts/slideLayout619.xml"/><Relationship Id="rId69" Type="http://schemas.openxmlformats.org/officeDocument/2006/relationships/slideLayout" Target="../slideLayouts/slideLayout207.xml"/><Relationship Id="rId134" Type="http://schemas.openxmlformats.org/officeDocument/2006/relationships/slideLayout" Target="../slideLayouts/slideLayout272.xml"/><Relationship Id="rId579" Type="http://schemas.openxmlformats.org/officeDocument/2006/relationships/slideLayout" Target="../slideLayouts/slideLayout717.xml"/><Relationship Id="rId341" Type="http://schemas.openxmlformats.org/officeDocument/2006/relationships/slideLayout" Target="../slideLayouts/slideLayout479.xml"/><Relationship Id="rId439" Type="http://schemas.openxmlformats.org/officeDocument/2006/relationships/slideLayout" Target="../slideLayouts/slideLayout577.xml"/><Relationship Id="rId646" Type="http://schemas.openxmlformats.org/officeDocument/2006/relationships/slideLayout" Target="../slideLayouts/slideLayout784.xml"/><Relationship Id="rId201" Type="http://schemas.openxmlformats.org/officeDocument/2006/relationships/slideLayout" Target="../slideLayouts/slideLayout339.xml"/><Relationship Id="rId285" Type="http://schemas.openxmlformats.org/officeDocument/2006/relationships/slideLayout" Target="../slideLayouts/slideLayout423.xml"/><Relationship Id="rId506" Type="http://schemas.openxmlformats.org/officeDocument/2006/relationships/slideLayout" Target="../slideLayouts/slideLayout644.xml"/><Relationship Id="rId492" Type="http://schemas.openxmlformats.org/officeDocument/2006/relationships/slideLayout" Target="../slideLayouts/slideLayout630.xml"/><Relationship Id="rId145" Type="http://schemas.openxmlformats.org/officeDocument/2006/relationships/slideLayout" Target="../slideLayouts/slideLayout283.xml"/><Relationship Id="rId352" Type="http://schemas.openxmlformats.org/officeDocument/2006/relationships/slideLayout" Target="../slideLayouts/slideLayout490.xml"/><Relationship Id="rId212" Type="http://schemas.openxmlformats.org/officeDocument/2006/relationships/slideLayout" Target="../slideLayouts/slideLayout350.xml"/><Relationship Id="rId657" Type="http://schemas.openxmlformats.org/officeDocument/2006/relationships/slideLayout" Target="../slideLayouts/slideLayout795.xml"/><Relationship Id="rId296" Type="http://schemas.openxmlformats.org/officeDocument/2006/relationships/slideLayout" Target="../slideLayouts/slideLayout434.xml"/><Relationship Id="rId517" Type="http://schemas.openxmlformats.org/officeDocument/2006/relationships/slideLayout" Target="../slideLayouts/slideLayout655.xml"/><Relationship Id="rId60" Type="http://schemas.openxmlformats.org/officeDocument/2006/relationships/slideLayout" Target="../slideLayouts/slideLayout198.xml"/><Relationship Id="rId156" Type="http://schemas.openxmlformats.org/officeDocument/2006/relationships/slideLayout" Target="../slideLayouts/slideLayout294.xml"/><Relationship Id="rId363" Type="http://schemas.openxmlformats.org/officeDocument/2006/relationships/slideLayout" Target="../slideLayouts/slideLayout501.xml"/><Relationship Id="rId570" Type="http://schemas.openxmlformats.org/officeDocument/2006/relationships/slideLayout" Target="../slideLayouts/slideLayout708.xml"/><Relationship Id="rId223" Type="http://schemas.openxmlformats.org/officeDocument/2006/relationships/slideLayout" Target="../slideLayouts/slideLayout361.xml"/><Relationship Id="rId430" Type="http://schemas.openxmlformats.org/officeDocument/2006/relationships/slideLayout" Target="../slideLayouts/slideLayout568.xml"/><Relationship Id="rId668" Type="http://schemas.openxmlformats.org/officeDocument/2006/relationships/slideLayout" Target="../slideLayouts/slideLayout806.xml"/><Relationship Id="rId18" Type="http://schemas.openxmlformats.org/officeDocument/2006/relationships/slideLayout" Target="../slideLayouts/slideLayout156.xml"/><Relationship Id="rId265" Type="http://schemas.openxmlformats.org/officeDocument/2006/relationships/slideLayout" Target="../slideLayouts/slideLayout403.xml"/><Relationship Id="rId472" Type="http://schemas.openxmlformats.org/officeDocument/2006/relationships/slideLayout" Target="../slideLayouts/slideLayout610.xml"/><Relationship Id="rId528" Type="http://schemas.openxmlformats.org/officeDocument/2006/relationships/slideLayout" Target="../slideLayouts/slideLayout666.xml"/><Relationship Id="rId125" Type="http://schemas.openxmlformats.org/officeDocument/2006/relationships/slideLayout" Target="../slideLayouts/slideLayout263.xml"/><Relationship Id="rId167" Type="http://schemas.openxmlformats.org/officeDocument/2006/relationships/slideLayout" Target="../slideLayouts/slideLayout305.xml"/><Relationship Id="rId332" Type="http://schemas.openxmlformats.org/officeDocument/2006/relationships/slideLayout" Target="../slideLayouts/slideLayout470.xml"/><Relationship Id="rId374" Type="http://schemas.openxmlformats.org/officeDocument/2006/relationships/slideLayout" Target="../slideLayouts/slideLayout512.xml"/><Relationship Id="rId581" Type="http://schemas.openxmlformats.org/officeDocument/2006/relationships/slideLayout" Target="../slideLayouts/slideLayout719.xml"/><Relationship Id="rId71" Type="http://schemas.openxmlformats.org/officeDocument/2006/relationships/slideLayout" Target="../slideLayouts/slideLayout209.xml"/><Relationship Id="rId234" Type="http://schemas.openxmlformats.org/officeDocument/2006/relationships/slideLayout" Target="../slideLayouts/slideLayout372.xml"/><Relationship Id="rId637" Type="http://schemas.openxmlformats.org/officeDocument/2006/relationships/slideLayout" Target="../slideLayouts/slideLayout775.xml"/><Relationship Id="rId679" Type="http://schemas.openxmlformats.org/officeDocument/2006/relationships/slideLayout" Target="../slideLayouts/slideLayout817.xml"/><Relationship Id="rId2" Type="http://schemas.openxmlformats.org/officeDocument/2006/relationships/slideLayout" Target="../slideLayouts/slideLayout140.xml"/><Relationship Id="rId29" Type="http://schemas.openxmlformats.org/officeDocument/2006/relationships/slideLayout" Target="../slideLayouts/slideLayout167.xml"/><Relationship Id="rId276" Type="http://schemas.openxmlformats.org/officeDocument/2006/relationships/slideLayout" Target="../slideLayouts/slideLayout414.xml"/><Relationship Id="rId441" Type="http://schemas.openxmlformats.org/officeDocument/2006/relationships/slideLayout" Target="../slideLayouts/slideLayout579.xml"/><Relationship Id="rId483" Type="http://schemas.openxmlformats.org/officeDocument/2006/relationships/slideLayout" Target="../slideLayouts/slideLayout621.xml"/><Relationship Id="rId539" Type="http://schemas.openxmlformats.org/officeDocument/2006/relationships/slideLayout" Target="../slideLayouts/slideLayout677.xml"/><Relationship Id="rId690" Type="http://schemas.openxmlformats.org/officeDocument/2006/relationships/slideLayout" Target="../slideLayouts/slideLayout828.xml"/><Relationship Id="rId40" Type="http://schemas.openxmlformats.org/officeDocument/2006/relationships/slideLayout" Target="../slideLayouts/slideLayout178.xml"/><Relationship Id="rId136" Type="http://schemas.openxmlformats.org/officeDocument/2006/relationships/slideLayout" Target="../slideLayouts/slideLayout274.xml"/><Relationship Id="rId178" Type="http://schemas.openxmlformats.org/officeDocument/2006/relationships/slideLayout" Target="../slideLayouts/slideLayout316.xml"/><Relationship Id="rId301" Type="http://schemas.openxmlformats.org/officeDocument/2006/relationships/slideLayout" Target="../slideLayouts/slideLayout439.xml"/><Relationship Id="rId343" Type="http://schemas.openxmlformats.org/officeDocument/2006/relationships/slideLayout" Target="../slideLayouts/slideLayout481.xml"/><Relationship Id="rId550" Type="http://schemas.openxmlformats.org/officeDocument/2006/relationships/slideLayout" Target="../slideLayouts/slideLayout688.xml"/><Relationship Id="rId82" Type="http://schemas.openxmlformats.org/officeDocument/2006/relationships/slideLayout" Target="../slideLayouts/slideLayout220.xml"/><Relationship Id="rId203" Type="http://schemas.openxmlformats.org/officeDocument/2006/relationships/slideLayout" Target="../slideLayouts/slideLayout341.xml"/><Relationship Id="rId385" Type="http://schemas.openxmlformats.org/officeDocument/2006/relationships/slideLayout" Target="../slideLayouts/slideLayout523.xml"/><Relationship Id="rId592" Type="http://schemas.openxmlformats.org/officeDocument/2006/relationships/slideLayout" Target="../slideLayouts/slideLayout730.xml"/><Relationship Id="rId606" Type="http://schemas.openxmlformats.org/officeDocument/2006/relationships/slideLayout" Target="../slideLayouts/slideLayout744.xml"/><Relationship Id="rId648" Type="http://schemas.openxmlformats.org/officeDocument/2006/relationships/slideLayout" Target="../slideLayouts/slideLayout786.xml"/><Relationship Id="rId245" Type="http://schemas.openxmlformats.org/officeDocument/2006/relationships/slideLayout" Target="../slideLayouts/slideLayout383.xml"/><Relationship Id="rId287" Type="http://schemas.openxmlformats.org/officeDocument/2006/relationships/slideLayout" Target="../slideLayouts/slideLayout425.xml"/><Relationship Id="rId410" Type="http://schemas.openxmlformats.org/officeDocument/2006/relationships/slideLayout" Target="../slideLayouts/slideLayout548.xml"/><Relationship Id="rId452" Type="http://schemas.openxmlformats.org/officeDocument/2006/relationships/slideLayout" Target="../slideLayouts/slideLayout590.xml"/><Relationship Id="rId494" Type="http://schemas.openxmlformats.org/officeDocument/2006/relationships/slideLayout" Target="../slideLayouts/slideLayout632.xml"/><Relationship Id="rId508" Type="http://schemas.openxmlformats.org/officeDocument/2006/relationships/slideLayout" Target="../slideLayouts/slideLayout646.xml"/><Relationship Id="rId105" Type="http://schemas.openxmlformats.org/officeDocument/2006/relationships/slideLayout" Target="../slideLayouts/slideLayout243.xml"/><Relationship Id="rId147" Type="http://schemas.openxmlformats.org/officeDocument/2006/relationships/slideLayout" Target="../slideLayouts/slideLayout285.xml"/><Relationship Id="rId312" Type="http://schemas.openxmlformats.org/officeDocument/2006/relationships/slideLayout" Target="../slideLayouts/slideLayout450.xml"/><Relationship Id="rId354" Type="http://schemas.openxmlformats.org/officeDocument/2006/relationships/slideLayout" Target="../slideLayouts/slideLayout492.xml"/><Relationship Id="rId51" Type="http://schemas.openxmlformats.org/officeDocument/2006/relationships/slideLayout" Target="../slideLayouts/slideLayout189.xml"/><Relationship Id="rId93" Type="http://schemas.openxmlformats.org/officeDocument/2006/relationships/slideLayout" Target="../slideLayouts/slideLayout231.xml"/><Relationship Id="rId189" Type="http://schemas.openxmlformats.org/officeDocument/2006/relationships/slideLayout" Target="../slideLayouts/slideLayout327.xml"/><Relationship Id="rId396" Type="http://schemas.openxmlformats.org/officeDocument/2006/relationships/slideLayout" Target="../slideLayouts/slideLayout534.xml"/><Relationship Id="rId561" Type="http://schemas.openxmlformats.org/officeDocument/2006/relationships/slideLayout" Target="../slideLayouts/slideLayout699.xml"/><Relationship Id="rId617" Type="http://schemas.openxmlformats.org/officeDocument/2006/relationships/slideLayout" Target="../slideLayouts/slideLayout755.xml"/><Relationship Id="rId659" Type="http://schemas.openxmlformats.org/officeDocument/2006/relationships/slideLayout" Target="../slideLayouts/slideLayout797.xml"/><Relationship Id="rId214" Type="http://schemas.openxmlformats.org/officeDocument/2006/relationships/slideLayout" Target="../slideLayouts/slideLayout352.xml"/><Relationship Id="rId256" Type="http://schemas.openxmlformats.org/officeDocument/2006/relationships/slideLayout" Target="../slideLayouts/slideLayout394.xml"/><Relationship Id="rId298" Type="http://schemas.openxmlformats.org/officeDocument/2006/relationships/slideLayout" Target="../slideLayouts/slideLayout436.xml"/><Relationship Id="rId421" Type="http://schemas.openxmlformats.org/officeDocument/2006/relationships/slideLayout" Target="../slideLayouts/slideLayout559.xml"/><Relationship Id="rId463" Type="http://schemas.openxmlformats.org/officeDocument/2006/relationships/slideLayout" Target="../slideLayouts/slideLayout601.xml"/><Relationship Id="rId519" Type="http://schemas.openxmlformats.org/officeDocument/2006/relationships/slideLayout" Target="../slideLayouts/slideLayout657.xml"/><Relationship Id="rId670" Type="http://schemas.openxmlformats.org/officeDocument/2006/relationships/slideLayout" Target="../slideLayouts/slideLayout808.xml"/><Relationship Id="rId116" Type="http://schemas.openxmlformats.org/officeDocument/2006/relationships/slideLayout" Target="../slideLayouts/slideLayout254.xml"/><Relationship Id="rId158" Type="http://schemas.openxmlformats.org/officeDocument/2006/relationships/slideLayout" Target="../slideLayouts/slideLayout296.xml"/><Relationship Id="rId323" Type="http://schemas.openxmlformats.org/officeDocument/2006/relationships/slideLayout" Target="../slideLayouts/slideLayout461.xml"/><Relationship Id="rId530" Type="http://schemas.openxmlformats.org/officeDocument/2006/relationships/slideLayout" Target="../slideLayouts/slideLayout668.xml"/><Relationship Id="rId20" Type="http://schemas.openxmlformats.org/officeDocument/2006/relationships/slideLayout" Target="../slideLayouts/slideLayout158.xml"/><Relationship Id="rId62" Type="http://schemas.openxmlformats.org/officeDocument/2006/relationships/slideLayout" Target="../slideLayouts/slideLayout200.xml"/><Relationship Id="rId365" Type="http://schemas.openxmlformats.org/officeDocument/2006/relationships/slideLayout" Target="../slideLayouts/slideLayout503.xml"/><Relationship Id="rId572" Type="http://schemas.openxmlformats.org/officeDocument/2006/relationships/slideLayout" Target="../slideLayouts/slideLayout710.xml"/><Relationship Id="rId628" Type="http://schemas.openxmlformats.org/officeDocument/2006/relationships/slideLayout" Target="../slideLayouts/slideLayout766.xml"/><Relationship Id="rId225" Type="http://schemas.openxmlformats.org/officeDocument/2006/relationships/slideLayout" Target="../slideLayouts/slideLayout363.xml"/><Relationship Id="rId267" Type="http://schemas.openxmlformats.org/officeDocument/2006/relationships/slideLayout" Target="../slideLayouts/slideLayout405.xml"/><Relationship Id="rId432" Type="http://schemas.openxmlformats.org/officeDocument/2006/relationships/slideLayout" Target="../slideLayouts/slideLayout570.xml"/><Relationship Id="rId474" Type="http://schemas.openxmlformats.org/officeDocument/2006/relationships/slideLayout" Target="../slideLayouts/slideLayout612.xml"/><Relationship Id="rId127" Type="http://schemas.openxmlformats.org/officeDocument/2006/relationships/slideLayout" Target="../slideLayouts/slideLayout265.xml"/><Relationship Id="rId681" Type="http://schemas.openxmlformats.org/officeDocument/2006/relationships/slideLayout" Target="../slideLayouts/slideLayout819.xml"/><Relationship Id="rId31" Type="http://schemas.openxmlformats.org/officeDocument/2006/relationships/slideLayout" Target="../slideLayouts/slideLayout169.xml"/><Relationship Id="rId73" Type="http://schemas.openxmlformats.org/officeDocument/2006/relationships/slideLayout" Target="../slideLayouts/slideLayout211.xml"/><Relationship Id="rId169" Type="http://schemas.openxmlformats.org/officeDocument/2006/relationships/slideLayout" Target="../slideLayouts/slideLayout307.xml"/><Relationship Id="rId334" Type="http://schemas.openxmlformats.org/officeDocument/2006/relationships/slideLayout" Target="../slideLayouts/slideLayout472.xml"/><Relationship Id="rId376" Type="http://schemas.openxmlformats.org/officeDocument/2006/relationships/slideLayout" Target="../slideLayouts/slideLayout514.xml"/><Relationship Id="rId541" Type="http://schemas.openxmlformats.org/officeDocument/2006/relationships/slideLayout" Target="../slideLayouts/slideLayout679.xml"/><Relationship Id="rId583" Type="http://schemas.openxmlformats.org/officeDocument/2006/relationships/slideLayout" Target="../slideLayouts/slideLayout721.xml"/><Relationship Id="rId639" Type="http://schemas.openxmlformats.org/officeDocument/2006/relationships/slideLayout" Target="../slideLayouts/slideLayout777.xml"/><Relationship Id="rId4" Type="http://schemas.openxmlformats.org/officeDocument/2006/relationships/slideLayout" Target="../slideLayouts/slideLayout142.xml"/><Relationship Id="rId180" Type="http://schemas.openxmlformats.org/officeDocument/2006/relationships/slideLayout" Target="../slideLayouts/slideLayout318.xml"/><Relationship Id="rId236" Type="http://schemas.openxmlformats.org/officeDocument/2006/relationships/slideLayout" Target="../slideLayouts/slideLayout374.xml"/><Relationship Id="rId278" Type="http://schemas.openxmlformats.org/officeDocument/2006/relationships/slideLayout" Target="../slideLayouts/slideLayout416.xml"/><Relationship Id="rId401" Type="http://schemas.openxmlformats.org/officeDocument/2006/relationships/slideLayout" Target="../slideLayouts/slideLayout539.xml"/><Relationship Id="rId443" Type="http://schemas.openxmlformats.org/officeDocument/2006/relationships/slideLayout" Target="../slideLayouts/slideLayout581.xml"/><Relationship Id="rId650" Type="http://schemas.openxmlformats.org/officeDocument/2006/relationships/slideLayout" Target="../slideLayouts/slideLayout788.xml"/><Relationship Id="rId303" Type="http://schemas.openxmlformats.org/officeDocument/2006/relationships/slideLayout" Target="../slideLayouts/slideLayout441.xml"/><Relationship Id="rId485" Type="http://schemas.openxmlformats.org/officeDocument/2006/relationships/slideLayout" Target="../slideLayouts/slideLayout623.xml"/><Relationship Id="rId692" Type="http://schemas.openxmlformats.org/officeDocument/2006/relationships/slideLayout" Target="../slideLayouts/slideLayout830.xml"/><Relationship Id="rId42" Type="http://schemas.openxmlformats.org/officeDocument/2006/relationships/slideLayout" Target="../slideLayouts/slideLayout180.xml"/><Relationship Id="rId84" Type="http://schemas.openxmlformats.org/officeDocument/2006/relationships/slideLayout" Target="../slideLayouts/slideLayout222.xml"/><Relationship Id="rId138" Type="http://schemas.openxmlformats.org/officeDocument/2006/relationships/slideLayout" Target="../slideLayouts/slideLayout276.xml"/><Relationship Id="rId345" Type="http://schemas.openxmlformats.org/officeDocument/2006/relationships/slideLayout" Target="../slideLayouts/slideLayout483.xml"/><Relationship Id="rId387" Type="http://schemas.openxmlformats.org/officeDocument/2006/relationships/slideLayout" Target="../slideLayouts/slideLayout525.xml"/><Relationship Id="rId510" Type="http://schemas.openxmlformats.org/officeDocument/2006/relationships/slideLayout" Target="../slideLayouts/slideLayout648.xml"/><Relationship Id="rId552" Type="http://schemas.openxmlformats.org/officeDocument/2006/relationships/slideLayout" Target="../slideLayouts/slideLayout690.xml"/><Relationship Id="rId594" Type="http://schemas.openxmlformats.org/officeDocument/2006/relationships/slideLayout" Target="../slideLayouts/slideLayout732.xml"/><Relationship Id="rId608" Type="http://schemas.openxmlformats.org/officeDocument/2006/relationships/slideLayout" Target="../slideLayouts/slideLayout746.xml"/><Relationship Id="rId191" Type="http://schemas.openxmlformats.org/officeDocument/2006/relationships/slideLayout" Target="../slideLayouts/slideLayout329.xml"/><Relationship Id="rId205" Type="http://schemas.openxmlformats.org/officeDocument/2006/relationships/slideLayout" Target="../slideLayouts/slideLayout343.xml"/><Relationship Id="rId247" Type="http://schemas.openxmlformats.org/officeDocument/2006/relationships/slideLayout" Target="../slideLayouts/slideLayout385.xml"/><Relationship Id="rId412" Type="http://schemas.openxmlformats.org/officeDocument/2006/relationships/slideLayout" Target="../slideLayouts/slideLayout550.xml"/><Relationship Id="rId107" Type="http://schemas.openxmlformats.org/officeDocument/2006/relationships/slideLayout" Target="../slideLayouts/slideLayout245.xml"/><Relationship Id="rId289" Type="http://schemas.openxmlformats.org/officeDocument/2006/relationships/slideLayout" Target="../slideLayouts/slideLayout427.xml"/><Relationship Id="rId454" Type="http://schemas.openxmlformats.org/officeDocument/2006/relationships/slideLayout" Target="../slideLayouts/slideLayout592.xml"/><Relationship Id="rId496" Type="http://schemas.openxmlformats.org/officeDocument/2006/relationships/slideLayout" Target="../slideLayouts/slideLayout634.xml"/><Relationship Id="rId661" Type="http://schemas.openxmlformats.org/officeDocument/2006/relationships/slideLayout" Target="../slideLayouts/slideLayout799.xml"/><Relationship Id="rId11" Type="http://schemas.openxmlformats.org/officeDocument/2006/relationships/slideLayout" Target="../slideLayouts/slideLayout149.xml"/><Relationship Id="rId53" Type="http://schemas.openxmlformats.org/officeDocument/2006/relationships/slideLayout" Target="../slideLayouts/slideLayout191.xml"/><Relationship Id="rId149" Type="http://schemas.openxmlformats.org/officeDocument/2006/relationships/slideLayout" Target="../slideLayouts/slideLayout287.xml"/><Relationship Id="rId314" Type="http://schemas.openxmlformats.org/officeDocument/2006/relationships/slideLayout" Target="../slideLayouts/slideLayout452.xml"/><Relationship Id="rId356" Type="http://schemas.openxmlformats.org/officeDocument/2006/relationships/slideLayout" Target="../slideLayouts/slideLayout494.xml"/><Relationship Id="rId398" Type="http://schemas.openxmlformats.org/officeDocument/2006/relationships/slideLayout" Target="../slideLayouts/slideLayout536.xml"/><Relationship Id="rId521" Type="http://schemas.openxmlformats.org/officeDocument/2006/relationships/slideLayout" Target="../slideLayouts/slideLayout659.xml"/><Relationship Id="rId563" Type="http://schemas.openxmlformats.org/officeDocument/2006/relationships/slideLayout" Target="../slideLayouts/slideLayout701.xml"/><Relationship Id="rId619" Type="http://schemas.openxmlformats.org/officeDocument/2006/relationships/slideLayout" Target="../slideLayouts/slideLayout757.xml"/><Relationship Id="rId95" Type="http://schemas.openxmlformats.org/officeDocument/2006/relationships/slideLayout" Target="../slideLayouts/slideLayout233.xml"/><Relationship Id="rId160" Type="http://schemas.openxmlformats.org/officeDocument/2006/relationships/slideLayout" Target="../slideLayouts/slideLayout298.xml"/><Relationship Id="rId216" Type="http://schemas.openxmlformats.org/officeDocument/2006/relationships/slideLayout" Target="../slideLayouts/slideLayout354.xml"/><Relationship Id="rId423" Type="http://schemas.openxmlformats.org/officeDocument/2006/relationships/slideLayout" Target="../slideLayouts/slideLayout561.xml"/><Relationship Id="rId258" Type="http://schemas.openxmlformats.org/officeDocument/2006/relationships/slideLayout" Target="../slideLayouts/slideLayout396.xml"/><Relationship Id="rId465" Type="http://schemas.openxmlformats.org/officeDocument/2006/relationships/slideLayout" Target="../slideLayouts/slideLayout603.xml"/><Relationship Id="rId630" Type="http://schemas.openxmlformats.org/officeDocument/2006/relationships/slideLayout" Target="../slideLayouts/slideLayout768.xml"/><Relationship Id="rId672" Type="http://schemas.openxmlformats.org/officeDocument/2006/relationships/slideLayout" Target="../slideLayouts/slideLayout810.xml"/><Relationship Id="rId22" Type="http://schemas.openxmlformats.org/officeDocument/2006/relationships/slideLayout" Target="../slideLayouts/slideLayout160.xml"/><Relationship Id="rId64" Type="http://schemas.openxmlformats.org/officeDocument/2006/relationships/slideLayout" Target="../slideLayouts/slideLayout202.xml"/><Relationship Id="rId118" Type="http://schemas.openxmlformats.org/officeDocument/2006/relationships/slideLayout" Target="../slideLayouts/slideLayout256.xml"/><Relationship Id="rId325" Type="http://schemas.openxmlformats.org/officeDocument/2006/relationships/slideLayout" Target="../slideLayouts/slideLayout463.xml"/><Relationship Id="rId367" Type="http://schemas.openxmlformats.org/officeDocument/2006/relationships/slideLayout" Target="../slideLayouts/slideLayout505.xml"/><Relationship Id="rId532" Type="http://schemas.openxmlformats.org/officeDocument/2006/relationships/slideLayout" Target="../slideLayouts/slideLayout670.xml"/><Relationship Id="rId574" Type="http://schemas.openxmlformats.org/officeDocument/2006/relationships/slideLayout" Target="../slideLayouts/slideLayout712.xml"/><Relationship Id="rId171" Type="http://schemas.openxmlformats.org/officeDocument/2006/relationships/slideLayout" Target="../slideLayouts/slideLayout309.xml"/><Relationship Id="rId227" Type="http://schemas.openxmlformats.org/officeDocument/2006/relationships/slideLayout" Target="../slideLayouts/slideLayout365.xml"/><Relationship Id="rId269" Type="http://schemas.openxmlformats.org/officeDocument/2006/relationships/slideLayout" Target="../slideLayouts/slideLayout407.xml"/><Relationship Id="rId434" Type="http://schemas.openxmlformats.org/officeDocument/2006/relationships/slideLayout" Target="../slideLayouts/slideLayout572.xml"/><Relationship Id="rId476" Type="http://schemas.openxmlformats.org/officeDocument/2006/relationships/slideLayout" Target="../slideLayouts/slideLayout614.xml"/><Relationship Id="rId641" Type="http://schemas.openxmlformats.org/officeDocument/2006/relationships/slideLayout" Target="../slideLayouts/slideLayout779.xml"/><Relationship Id="rId683" Type="http://schemas.openxmlformats.org/officeDocument/2006/relationships/slideLayout" Target="../slideLayouts/slideLayout821.xml"/><Relationship Id="rId33" Type="http://schemas.openxmlformats.org/officeDocument/2006/relationships/slideLayout" Target="../slideLayouts/slideLayout171.xml"/><Relationship Id="rId129" Type="http://schemas.openxmlformats.org/officeDocument/2006/relationships/slideLayout" Target="../slideLayouts/slideLayout267.xml"/><Relationship Id="rId280" Type="http://schemas.openxmlformats.org/officeDocument/2006/relationships/slideLayout" Target="../slideLayouts/slideLayout418.xml"/><Relationship Id="rId336" Type="http://schemas.openxmlformats.org/officeDocument/2006/relationships/slideLayout" Target="../slideLayouts/slideLayout474.xml"/><Relationship Id="rId501" Type="http://schemas.openxmlformats.org/officeDocument/2006/relationships/slideLayout" Target="../slideLayouts/slideLayout639.xml"/><Relationship Id="rId543" Type="http://schemas.openxmlformats.org/officeDocument/2006/relationships/slideLayout" Target="../slideLayouts/slideLayout681.xml"/><Relationship Id="rId75" Type="http://schemas.openxmlformats.org/officeDocument/2006/relationships/slideLayout" Target="../slideLayouts/slideLayout213.xml"/><Relationship Id="rId140" Type="http://schemas.openxmlformats.org/officeDocument/2006/relationships/slideLayout" Target="../slideLayouts/slideLayout278.xml"/><Relationship Id="rId182" Type="http://schemas.openxmlformats.org/officeDocument/2006/relationships/slideLayout" Target="../slideLayouts/slideLayout320.xml"/><Relationship Id="rId378" Type="http://schemas.openxmlformats.org/officeDocument/2006/relationships/slideLayout" Target="../slideLayouts/slideLayout516.xml"/><Relationship Id="rId403" Type="http://schemas.openxmlformats.org/officeDocument/2006/relationships/slideLayout" Target="../slideLayouts/slideLayout541.xml"/><Relationship Id="rId585" Type="http://schemas.openxmlformats.org/officeDocument/2006/relationships/slideLayout" Target="../slideLayouts/slideLayout723.xml"/><Relationship Id="rId6" Type="http://schemas.openxmlformats.org/officeDocument/2006/relationships/slideLayout" Target="../slideLayouts/slideLayout144.xml"/><Relationship Id="rId238" Type="http://schemas.openxmlformats.org/officeDocument/2006/relationships/slideLayout" Target="../slideLayouts/slideLayout376.xml"/><Relationship Id="rId445" Type="http://schemas.openxmlformats.org/officeDocument/2006/relationships/slideLayout" Target="../slideLayouts/slideLayout583.xml"/><Relationship Id="rId487" Type="http://schemas.openxmlformats.org/officeDocument/2006/relationships/slideLayout" Target="../slideLayouts/slideLayout625.xml"/><Relationship Id="rId610" Type="http://schemas.openxmlformats.org/officeDocument/2006/relationships/slideLayout" Target="../slideLayouts/slideLayout748.xml"/><Relationship Id="rId652" Type="http://schemas.openxmlformats.org/officeDocument/2006/relationships/slideLayout" Target="../slideLayouts/slideLayout790.xml"/><Relationship Id="rId694" Type="http://schemas.openxmlformats.org/officeDocument/2006/relationships/slideLayout" Target="../slideLayouts/slideLayout832.xml"/><Relationship Id="rId291" Type="http://schemas.openxmlformats.org/officeDocument/2006/relationships/slideLayout" Target="../slideLayouts/slideLayout429.xml"/><Relationship Id="rId305" Type="http://schemas.openxmlformats.org/officeDocument/2006/relationships/slideLayout" Target="../slideLayouts/slideLayout443.xml"/><Relationship Id="rId347" Type="http://schemas.openxmlformats.org/officeDocument/2006/relationships/slideLayout" Target="../slideLayouts/slideLayout485.xml"/><Relationship Id="rId512" Type="http://schemas.openxmlformats.org/officeDocument/2006/relationships/slideLayout" Target="../slideLayouts/slideLayout650.xml"/><Relationship Id="rId44" Type="http://schemas.openxmlformats.org/officeDocument/2006/relationships/slideLayout" Target="../slideLayouts/slideLayout182.xml"/><Relationship Id="rId86" Type="http://schemas.openxmlformats.org/officeDocument/2006/relationships/slideLayout" Target="../slideLayouts/slideLayout224.xml"/><Relationship Id="rId151" Type="http://schemas.openxmlformats.org/officeDocument/2006/relationships/slideLayout" Target="../slideLayouts/slideLayout289.xml"/><Relationship Id="rId389" Type="http://schemas.openxmlformats.org/officeDocument/2006/relationships/slideLayout" Target="../slideLayouts/slideLayout527.xml"/><Relationship Id="rId554" Type="http://schemas.openxmlformats.org/officeDocument/2006/relationships/slideLayout" Target="../slideLayouts/slideLayout692.xml"/><Relationship Id="rId596" Type="http://schemas.openxmlformats.org/officeDocument/2006/relationships/slideLayout" Target="../slideLayouts/slideLayout734.xml"/><Relationship Id="rId193" Type="http://schemas.openxmlformats.org/officeDocument/2006/relationships/slideLayout" Target="../slideLayouts/slideLayout331.xml"/><Relationship Id="rId207" Type="http://schemas.openxmlformats.org/officeDocument/2006/relationships/slideLayout" Target="../slideLayouts/slideLayout345.xml"/><Relationship Id="rId249" Type="http://schemas.openxmlformats.org/officeDocument/2006/relationships/slideLayout" Target="../slideLayouts/slideLayout387.xml"/><Relationship Id="rId414" Type="http://schemas.openxmlformats.org/officeDocument/2006/relationships/slideLayout" Target="../slideLayouts/slideLayout552.xml"/><Relationship Id="rId456" Type="http://schemas.openxmlformats.org/officeDocument/2006/relationships/slideLayout" Target="../slideLayouts/slideLayout594.xml"/><Relationship Id="rId498" Type="http://schemas.openxmlformats.org/officeDocument/2006/relationships/slideLayout" Target="../slideLayouts/slideLayout636.xml"/><Relationship Id="rId621" Type="http://schemas.openxmlformats.org/officeDocument/2006/relationships/slideLayout" Target="../slideLayouts/slideLayout759.xml"/><Relationship Id="rId663" Type="http://schemas.openxmlformats.org/officeDocument/2006/relationships/slideLayout" Target="../slideLayouts/slideLayout801.xml"/><Relationship Id="rId13" Type="http://schemas.openxmlformats.org/officeDocument/2006/relationships/slideLayout" Target="../slideLayouts/slideLayout151.xml"/><Relationship Id="rId109" Type="http://schemas.openxmlformats.org/officeDocument/2006/relationships/slideLayout" Target="../slideLayouts/slideLayout247.xml"/><Relationship Id="rId260" Type="http://schemas.openxmlformats.org/officeDocument/2006/relationships/slideLayout" Target="../slideLayouts/slideLayout398.xml"/><Relationship Id="rId316" Type="http://schemas.openxmlformats.org/officeDocument/2006/relationships/slideLayout" Target="../slideLayouts/slideLayout454.xml"/><Relationship Id="rId523" Type="http://schemas.openxmlformats.org/officeDocument/2006/relationships/slideLayout" Target="../slideLayouts/slideLayout661.xml"/><Relationship Id="rId55" Type="http://schemas.openxmlformats.org/officeDocument/2006/relationships/slideLayout" Target="../slideLayouts/slideLayout193.xml"/><Relationship Id="rId97" Type="http://schemas.openxmlformats.org/officeDocument/2006/relationships/slideLayout" Target="../slideLayouts/slideLayout235.xml"/><Relationship Id="rId120" Type="http://schemas.openxmlformats.org/officeDocument/2006/relationships/slideLayout" Target="../slideLayouts/slideLayout258.xml"/><Relationship Id="rId358" Type="http://schemas.openxmlformats.org/officeDocument/2006/relationships/slideLayout" Target="../slideLayouts/slideLayout496.xml"/><Relationship Id="rId565" Type="http://schemas.openxmlformats.org/officeDocument/2006/relationships/slideLayout" Target="../slideLayouts/slideLayout703.xml"/><Relationship Id="rId162" Type="http://schemas.openxmlformats.org/officeDocument/2006/relationships/slideLayout" Target="../slideLayouts/slideLayout300.xml"/><Relationship Id="rId218" Type="http://schemas.openxmlformats.org/officeDocument/2006/relationships/slideLayout" Target="../slideLayouts/slideLayout356.xml"/><Relationship Id="rId425" Type="http://schemas.openxmlformats.org/officeDocument/2006/relationships/slideLayout" Target="../slideLayouts/slideLayout563.xml"/><Relationship Id="rId467" Type="http://schemas.openxmlformats.org/officeDocument/2006/relationships/slideLayout" Target="../slideLayouts/slideLayout605.xml"/><Relationship Id="rId632" Type="http://schemas.openxmlformats.org/officeDocument/2006/relationships/slideLayout" Target="../slideLayouts/slideLayout770.xml"/><Relationship Id="rId271" Type="http://schemas.openxmlformats.org/officeDocument/2006/relationships/slideLayout" Target="../slideLayouts/slideLayout409.xml"/><Relationship Id="rId674" Type="http://schemas.openxmlformats.org/officeDocument/2006/relationships/slideLayout" Target="../slideLayouts/slideLayout812.xml"/><Relationship Id="rId24" Type="http://schemas.openxmlformats.org/officeDocument/2006/relationships/slideLayout" Target="../slideLayouts/slideLayout162.xml"/><Relationship Id="rId66" Type="http://schemas.openxmlformats.org/officeDocument/2006/relationships/slideLayout" Target="../slideLayouts/slideLayout204.xml"/><Relationship Id="rId131" Type="http://schemas.openxmlformats.org/officeDocument/2006/relationships/slideLayout" Target="../slideLayouts/slideLayout269.xml"/><Relationship Id="rId327" Type="http://schemas.openxmlformats.org/officeDocument/2006/relationships/slideLayout" Target="../slideLayouts/slideLayout465.xml"/><Relationship Id="rId369" Type="http://schemas.openxmlformats.org/officeDocument/2006/relationships/slideLayout" Target="../slideLayouts/slideLayout507.xml"/><Relationship Id="rId534" Type="http://schemas.openxmlformats.org/officeDocument/2006/relationships/slideLayout" Target="../slideLayouts/slideLayout672.xml"/><Relationship Id="rId576" Type="http://schemas.openxmlformats.org/officeDocument/2006/relationships/slideLayout" Target="../slideLayouts/slideLayout714.xml"/><Relationship Id="rId173" Type="http://schemas.openxmlformats.org/officeDocument/2006/relationships/slideLayout" Target="../slideLayouts/slideLayout311.xml"/><Relationship Id="rId229" Type="http://schemas.openxmlformats.org/officeDocument/2006/relationships/slideLayout" Target="../slideLayouts/slideLayout367.xml"/><Relationship Id="rId380" Type="http://schemas.openxmlformats.org/officeDocument/2006/relationships/slideLayout" Target="../slideLayouts/slideLayout518.xml"/><Relationship Id="rId436" Type="http://schemas.openxmlformats.org/officeDocument/2006/relationships/slideLayout" Target="../slideLayouts/slideLayout574.xml"/><Relationship Id="rId601" Type="http://schemas.openxmlformats.org/officeDocument/2006/relationships/slideLayout" Target="../slideLayouts/slideLayout739.xml"/><Relationship Id="rId643" Type="http://schemas.openxmlformats.org/officeDocument/2006/relationships/slideLayout" Target="../slideLayouts/slideLayout781.xml"/><Relationship Id="rId240" Type="http://schemas.openxmlformats.org/officeDocument/2006/relationships/slideLayout" Target="../slideLayouts/slideLayout378.xml"/><Relationship Id="rId478" Type="http://schemas.openxmlformats.org/officeDocument/2006/relationships/slideLayout" Target="../slideLayouts/slideLayout616.xml"/><Relationship Id="rId685" Type="http://schemas.openxmlformats.org/officeDocument/2006/relationships/slideLayout" Target="../slideLayouts/slideLayout823.xml"/><Relationship Id="rId35" Type="http://schemas.openxmlformats.org/officeDocument/2006/relationships/slideLayout" Target="../slideLayouts/slideLayout173.xml"/><Relationship Id="rId77" Type="http://schemas.openxmlformats.org/officeDocument/2006/relationships/slideLayout" Target="../slideLayouts/slideLayout215.xml"/><Relationship Id="rId100" Type="http://schemas.openxmlformats.org/officeDocument/2006/relationships/slideLayout" Target="../slideLayouts/slideLayout238.xml"/><Relationship Id="rId282" Type="http://schemas.openxmlformats.org/officeDocument/2006/relationships/slideLayout" Target="../slideLayouts/slideLayout420.xml"/><Relationship Id="rId338" Type="http://schemas.openxmlformats.org/officeDocument/2006/relationships/slideLayout" Target="../slideLayouts/slideLayout476.xml"/><Relationship Id="rId503" Type="http://schemas.openxmlformats.org/officeDocument/2006/relationships/slideLayout" Target="../slideLayouts/slideLayout641.xml"/><Relationship Id="rId545" Type="http://schemas.openxmlformats.org/officeDocument/2006/relationships/slideLayout" Target="../slideLayouts/slideLayout683.xml"/><Relationship Id="rId587" Type="http://schemas.openxmlformats.org/officeDocument/2006/relationships/slideLayout" Target="../slideLayouts/slideLayout725.xml"/><Relationship Id="rId8" Type="http://schemas.openxmlformats.org/officeDocument/2006/relationships/slideLayout" Target="../slideLayouts/slideLayout146.xml"/><Relationship Id="rId142" Type="http://schemas.openxmlformats.org/officeDocument/2006/relationships/slideLayout" Target="../slideLayouts/slideLayout280.xml"/><Relationship Id="rId184" Type="http://schemas.openxmlformats.org/officeDocument/2006/relationships/slideLayout" Target="../slideLayouts/slideLayout322.xml"/><Relationship Id="rId391" Type="http://schemas.openxmlformats.org/officeDocument/2006/relationships/slideLayout" Target="../slideLayouts/slideLayout529.xml"/><Relationship Id="rId405" Type="http://schemas.openxmlformats.org/officeDocument/2006/relationships/slideLayout" Target="../slideLayouts/slideLayout543.xml"/><Relationship Id="rId447" Type="http://schemas.openxmlformats.org/officeDocument/2006/relationships/slideLayout" Target="../slideLayouts/slideLayout585.xml"/><Relationship Id="rId612" Type="http://schemas.openxmlformats.org/officeDocument/2006/relationships/slideLayout" Target="../slideLayouts/slideLayout750.xml"/><Relationship Id="rId251" Type="http://schemas.openxmlformats.org/officeDocument/2006/relationships/slideLayout" Target="../slideLayouts/slideLayout389.xml"/><Relationship Id="rId489" Type="http://schemas.openxmlformats.org/officeDocument/2006/relationships/slideLayout" Target="../slideLayouts/slideLayout627.xml"/><Relationship Id="rId654" Type="http://schemas.openxmlformats.org/officeDocument/2006/relationships/slideLayout" Target="../slideLayouts/slideLayout792.xml"/><Relationship Id="rId696" Type="http://schemas.openxmlformats.org/officeDocument/2006/relationships/image" Target="../media/image1.jpeg"/><Relationship Id="rId46" Type="http://schemas.openxmlformats.org/officeDocument/2006/relationships/slideLayout" Target="../slideLayouts/slideLayout184.xml"/><Relationship Id="rId293" Type="http://schemas.openxmlformats.org/officeDocument/2006/relationships/slideLayout" Target="../slideLayouts/slideLayout431.xml"/><Relationship Id="rId307" Type="http://schemas.openxmlformats.org/officeDocument/2006/relationships/slideLayout" Target="../slideLayouts/slideLayout445.xml"/><Relationship Id="rId349" Type="http://schemas.openxmlformats.org/officeDocument/2006/relationships/slideLayout" Target="../slideLayouts/slideLayout487.xml"/><Relationship Id="rId514" Type="http://schemas.openxmlformats.org/officeDocument/2006/relationships/slideLayout" Target="../slideLayouts/slideLayout652.xml"/><Relationship Id="rId556" Type="http://schemas.openxmlformats.org/officeDocument/2006/relationships/slideLayout" Target="../slideLayouts/slideLayout694.xml"/><Relationship Id="rId88" Type="http://schemas.openxmlformats.org/officeDocument/2006/relationships/slideLayout" Target="../slideLayouts/slideLayout226.xml"/><Relationship Id="rId111" Type="http://schemas.openxmlformats.org/officeDocument/2006/relationships/slideLayout" Target="../slideLayouts/slideLayout249.xml"/><Relationship Id="rId153" Type="http://schemas.openxmlformats.org/officeDocument/2006/relationships/slideLayout" Target="../slideLayouts/slideLayout291.xml"/><Relationship Id="rId195" Type="http://schemas.openxmlformats.org/officeDocument/2006/relationships/slideLayout" Target="../slideLayouts/slideLayout333.xml"/><Relationship Id="rId209" Type="http://schemas.openxmlformats.org/officeDocument/2006/relationships/slideLayout" Target="../slideLayouts/slideLayout347.xml"/><Relationship Id="rId360" Type="http://schemas.openxmlformats.org/officeDocument/2006/relationships/slideLayout" Target="../slideLayouts/slideLayout498.xml"/><Relationship Id="rId416" Type="http://schemas.openxmlformats.org/officeDocument/2006/relationships/slideLayout" Target="../slideLayouts/slideLayout554.xml"/><Relationship Id="rId598" Type="http://schemas.openxmlformats.org/officeDocument/2006/relationships/slideLayout" Target="../slideLayouts/slideLayout736.xml"/><Relationship Id="rId220" Type="http://schemas.openxmlformats.org/officeDocument/2006/relationships/slideLayout" Target="../slideLayouts/slideLayout358.xml"/><Relationship Id="rId458" Type="http://schemas.openxmlformats.org/officeDocument/2006/relationships/slideLayout" Target="../slideLayouts/slideLayout596.xml"/><Relationship Id="rId623" Type="http://schemas.openxmlformats.org/officeDocument/2006/relationships/slideLayout" Target="../slideLayouts/slideLayout761.xml"/><Relationship Id="rId665" Type="http://schemas.openxmlformats.org/officeDocument/2006/relationships/slideLayout" Target="../slideLayouts/slideLayout803.xml"/><Relationship Id="rId15" Type="http://schemas.openxmlformats.org/officeDocument/2006/relationships/slideLayout" Target="../slideLayouts/slideLayout153.xml"/><Relationship Id="rId57" Type="http://schemas.openxmlformats.org/officeDocument/2006/relationships/slideLayout" Target="../slideLayouts/slideLayout195.xml"/><Relationship Id="rId262" Type="http://schemas.openxmlformats.org/officeDocument/2006/relationships/slideLayout" Target="../slideLayouts/slideLayout400.xml"/><Relationship Id="rId318" Type="http://schemas.openxmlformats.org/officeDocument/2006/relationships/slideLayout" Target="../slideLayouts/slideLayout456.xml"/><Relationship Id="rId525" Type="http://schemas.openxmlformats.org/officeDocument/2006/relationships/slideLayout" Target="../slideLayouts/slideLayout663.xml"/><Relationship Id="rId567" Type="http://schemas.openxmlformats.org/officeDocument/2006/relationships/slideLayout" Target="../slideLayouts/slideLayout705.xml"/><Relationship Id="rId99" Type="http://schemas.openxmlformats.org/officeDocument/2006/relationships/slideLayout" Target="../slideLayouts/slideLayout237.xml"/><Relationship Id="rId122" Type="http://schemas.openxmlformats.org/officeDocument/2006/relationships/slideLayout" Target="../slideLayouts/slideLayout260.xml"/><Relationship Id="rId164" Type="http://schemas.openxmlformats.org/officeDocument/2006/relationships/slideLayout" Target="../slideLayouts/slideLayout302.xml"/><Relationship Id="rId371" Type="http://schemas.openxmlformats.org/officeDocument/2006/relationships/slideLayout" Target="../slideLayouts/slideLayout509.xml"/><Relationship Id="rId427" Type="http://schemas.openxmlformats.org/officeDocument/2006/relationships/slideLayout" Target="../slideLayouts/slideLayout565.xml"/><Relationship Id="rId469" Type="http://schemas.openxmlformats.org/officeDocument/2006/relationships/slideLayout" Target="../slideLayouts/slideLayout607.xml"/><Relationship Id="rId634" Type="http://schemas.openxmlformats.org/officeDocument/2006/relationships/slideLayout" Target="../slideLayouts/slideLayout772.xml"/><Relationship Id="rId676" Type="http://schemas.openxmlformats.org/officeDocument/2006/relationships/slideLayout" Target="../slideLayouts/slideLayout814.xml"/><Relationship Id="rId26" Type="http://schemas.openxmlformats.org/officeDocument/2006/relationships/slideLayout" Target="../slideLayouts/slideLayout164.xml"/><Relationship Id="rId231" Type="http://schemas.openxmlformats.org/officeDocument/2006/relationships/slideLayout" Target="../slideLayouts/slideLayout369.xml"/><Relationship Id="rId273" Type="http://schemas.openxmlformats.org/officeDocument/2006/relationships/slideLayout" Target="../slideLayouts/slideLayout411.xml"/><Relationship Id="rId329" Type="http://schemas.openxmlformats.org/officeDocument/2006/relationships/slideLayout" Target="../slideLayouts/slideLayout467.xml"/><Relationship Id="rId480" Type="http://schemas.openxmlformats.org/officeDocument/2006/relationships/slideLayout" Target="../slideLayouts/slideLayout618.xml"/><Relationship Id="rId536" Type="http://schemas.openxmlformats.org/officeDocument/2006/relationships/slideLayout" Target="../slideLayouts/slideLayout674.xml"/><Relationship Id="rId68" Type="http://schemas.openxmlformats.org/officeDocument/2006/relationships/slideLayout" Target="../slideLayouts/slideLayout206.xml"/><Relationship Id="rId133" Type="http://schemas.openxmlformats.org/officeDocument/2006/relationships/slideLayout" Target="../slideLayouts/slideLayout271.xml"/><Relationship Id="rId175" Type="http://schemas.openxmlformats.org/officeDocument/2006/relationships/slideLayout" Target="../slideLayouts/slideLayout313.xml"/><Relationship Id="rId340" Type="http://schemas.openxmlformats.org/officeDocument/2006/relationships/slideLayout" Target="../slideLayouts/slideLayout478.xml"/><Relationship Id="rId578" Type="http://schemas.openxmlformats.org/officeDocument/2006/relationships/slideLayout" Target="../slideLayouts/slideLayout716.xml"/><Relationship Id="rId200" Type="http://schemas.openxmlformats.org/officeDocument/2006/relationships/slideLayout" Target="../slideLayouts/slideLayout338.xml"/><Relationship Id="rId382" Type="http://schemas.openxmlformats.org/officeDocument/2006/relationships/slideLayout" Target="../slideLayouts/slideLayout520.xml"/><Relationship Id="rId438" Type="http://schemas.openxmlformats.org/officeDocument/2006/relationships/slideLayout" Target="../slideLayouts/slideLayout576.xml"/><Relationship Id="rId603" Type="http://schemas.openxmlformats.org/officeDocument/2006/relationships/slideLayout" Target="../slideLayouts/slideLayout741.xml"/><Relationship Id="rId645" Type="http://schemas.openxmlformats.org/officeDocument/2006/relationships/slideLayout" Target="../slideLayouts/slideLayout783.xml"/><Relationship Id="rId687" Type="http://schemas.openxmlformats.org/officeDocument/2006/relationships/slideLayout" Target="../slideLayouts/slideLayout825.xml"/><Relationship Id="rId242" Type="http://schemas.openxmlformats.org/officeDocument/2006/relationships/slideLayout" Target="../slideLayouts/slideLayout380.xml"/><Relationship Id="rId284" Type="http://schemas.openxmlformats.org/officeDocument/2006/relationships/slideLayout" Target="../slideLayouts/slideLayout422.xml"/><Relationship Id="rId491" Type="http://schemas.openxmlformats.org/officeDocument/2006/relationships/slideLayout" Target="../slideLayouts/slideLayout629.xml"/><Relationship Id="rId505" Type="http://schemas.openxmlformats.org/officeDocument/2006/relationships/slideLayout" Target="../slideLayouts/slideLayout643.xml"/><Relationship Id="rId37" Type="http://schemas.openxmlformats.org/officeDocument/2006/relationships/slideLayout" Target="../slideLayouts/slideLayout175.xml"/><Relationship Id="rId79" Type="http://schemas.openxmlformats.org/officeDocument/2006/relationships/slideLayout" Target="../slideLayouts/slideLayout217.xml"/><Relationship Id="rId102" Type="http://schemas.openxmlformats.org/officeDocument/2006/relationships/slideLayout" Target="../slideLayouts/slideLayout240.xml"/><Relationship Id="rId144" Type="http://schemas.openxmlformats.org/officeDocument/2006/relationships/slideLayout" Target="../slideLayouts/slideLayout282.xml"/><Relationship Id="rId547" Type="http://schemas.openxmlformats.org/officeDocument/2006/relationships/slideLayout" Target="../slideLayouts/slideLayout685.xml"/><Relationship Id="rId589" Type="http://schemas.openxmlformats.org/officeDocument/2006/relationships/slideLayout" Target="../slideLayouts/slideLayout727.xml"/><Relationship Id="rId90" Type="http://schemas.openxmlformats.org/officeDocument/2006/relationships/slideLayout" Target="../slideLayouts/slideLayout228.xml"/><Relationship Id="rId186" Type="http://schemas.openxmlformats.org/officeDocument/2006/relationships/slideLayout" Target="../slideLayouts/slideLayout324.xml"/><Relationship Id="rId351" Type="http://schemas.openxmlformats.org/officeDocument/2006/relationships/slideLayout" Target="../slideLayouts/slideLayout489.xml"/><Relationship Id="rId393" Type="http://schemas.openxmlformats.org/officeDocument/2006/relationships/slideLayout" Target="../slideLayouts/slideLayout531.xml"/><Relationship Id="rId407" Type="http://schemas.openxmlformats.org/officeDocument/2006/relationships/slideLayout" Target="../slideLayouts/slideLayout545.xml"/><Relationship Id="rId449" Type="http://schemas.openxmlformats.org/officeDocument/2006/relationships/slideLayout" Target="../slideLayouts/slideLayout587.xml"/><Relationship Id="rId614" Type="http://schemas.openxmlformats.org/officeDocument/2006/relationships/slideLayout" Target="../slideLayouts/slideLayout752.xml"/><Relationship Id="rId656" Type="http://schemas.openxmlformats.org/officeDocument/2006/relationships/slideLayout" Target="../slideLayouts/slideLayout794.xml"/><Relationship Id="rId211" Type="http://schemas.openxmlformats.org/officeDocument/2006/relationships/slideLayout" Target="../slideLayouts/slideLayout349.xml"/><Relationship Id="rId253" Type="http://schemas.openxmlformats.org/officeDocument/2006/relationships/slideLayout" Target="../slideLayouts/slideLayout391.xml"/><Relationship Id="rId295" Type="http://schemas.openxmlformats.org/officeDocument/2006/relationships/slideLayout" Target="../slideLayouts/slideLayout433.xml"/><Relationship Id="rId309" Type="http://schemas.openxmlformats.org/officeDocument/2006/relationships/slideLayout" Target="../slideLayouts/slideLayout447.xml"/><Relationship Id="rId460" Type="http://schemas.openxmlformats.org/officeDocument/2006/relationships/slideLayout" Target="../slideLayouts/slideLayout598.xml"/><Relationship Id="rId516" Type="http://schemas.openxmlformats.org/officeDocument/2006/relationships/slideLayout" Target="../slideLayouts/slideLayout654.xml"/><Relationship Id="rId698" Type="http://schemas.openxmlformats.org/officeDocument/2006/relationships/image" Target="../media/image3.png"/><Relationship Id="rId48" Type="http://schemas.openxmlformats.org/officeDocument/2006/relationships/slideLayout" Target="../slideLayouts/slideLayout186.xml"/><Relationship Id="rId113" Type="http://schemas.openxmlformats.org/officeDocument/2006/relationships/slideLayout" Target="../slideLayouts/slideLayout251.xml"/><Relationship Id="rId320" Type="http://schemas.openxmlformats.org/officeDocument/2006/relationships/slideLayout" Target="../slideLayouts/slideLayout458.xml"/><Relationship Id="rId558" Type="http://schemas.openxmlformats.org/officeDocument/2006/relationships/slideLayout" Target="../slideLayouts/slideLayout696.xml"/><Relationship Id="rId155" Type="http://schemas.openxmlformats.org/officeDocument/2006/relationships/slideLayout" Target="../slideLayouts/slideLayout293.xml"/><Relationship Id="rId197" Type="http://schemas.openxmlformats.org/officeDocument/2006/relationships/slideLayout" Target="../slideLayouts/slideLayout335.xml"/><Relationship Id="rId362" Type="http://schemas.openxmlformats.org/officeDocument/2006/relationships/slideLayout" Target="../slideLayouts/slideLayout500.xml"/><Relationship Id="rId418" Type="http://schemas.openxmlformats.org/officeDocument/2006/relationships/slideLayout" Target="../slideLayouts/slideLayout556.xml"/><Relationship Id="rId625" Type="http://schemas.openxmlformats.org/officeDocument/2006/relationships/slideLayout" Target="../slideLayouts/slideLayout763.xml"/><Relationship Id="rId222" Type="http://schemas.openxmlformats.org/officeDocument/2006/relationships/slideLayout" Target="../slideLayouts/slideLayout360.xml"/><Relationship Id="rId264" Type="http://schemas.openxmlformats.org/officeDocument/2006/relationships/slideLayout" Target="../slideLayouts/slideLayout402.xml"/><Relationship Id="rId471" Type="http://schemas.openxmlformats.org/officeDocument/2006/relationships/slideLayout" Target="../slideLayouts/slideLayout609.xml"/><Relationship Id="rId667" Type="http://schemas.openxmlformats.org/officeDocument/2006/relationships/slideLayout" Target="../slideLayouts/slideLayout805.xml"/><Relationship Id="rId17" Type="http://schemas.openxmlformats.org/officeDocument/2006/relationships/slideLayout" Target="../slideLayouts/slideLayout155.xml"/><Relationship Id="rId59" Type="http://schemas.openxmlformats.org/officeDocument/2006/relationships/slideLayout" Target="../slideLayouts/slideLayout197.xml"/><Relationship Id="rId124" Type="http://schemas.openxmlformats.org/officeDocument/2006/relationships/slideLayout" Target="../slideLayouts/slideLayout262.xml"/><Relationship Id="rId527" Type="http://schemas.openxmlformats.org/officeDocument/2006/relationships/slideLayout" Target="../slideLayouts/slideLayout665.xml"/><Relationship Id="rId569" Type="http://schemas.openxmlformats.org/officeDocument/2006/relationships/slideLayout" Target="../slideLayouts/slideLayout707.xml"/><Relationship Id="rId70" Type="http://schemas.openxmlformats.org/officeDocument/2006/relationships/slideLayout" Target="../slideLayouts/slideLayout208.xml"/><Relationship Id="rId166" Type="http://schemas.openxmlformats.org/officeDocument/2006/relationships/slideLayout" Target="../slideLayouts/slideLayout304.xml"/><Relationship Id="rId331" Type="http://schemas.openxmlformats.org/officeDocument/2006/relationships/slideLayout" Target="../slideLayouts/slideLayout469.xml"/><Relationship Id="rId373" Type="http://schemas.openxmlformats.org/officeDocument/2006/relationships/slideLayout" Target="../slideLayouts/slideLayout511.xml"/><Relationship Id="rId429" Type="http://schemas.openxmlformats.org/officeDocument/2006/relationships/slideLayout" Target="../slideLayouts/slideLayout567.xml"/><Relationship Id="rId580" Type="http://schemas.openxmlformats.org/officeDocument/2006/relationships/slideLayout" Target="../slideLayouts/slideLayout718.xml"/><Relationship Id="rId636" Type="http://schemas.openxmlformats.org/officeDocument/2006/relationships/slideLayout" Target="../slideLayouts/slideLayout774.xml"/><Relationship Id="rId1" Type="http://schemas.openxmlformats.org/officeDocument/2006/relationships/slideLayout" Target="../slideLayouts/slideLayout139.xml"/><Relationship Id="rId233" Type="http://schemas.openxmlformats.org/officeDocument/2006/relationships/slideLayout" Target="../slideLayouts/slideLayout371.xml"/><Relationship Id="rId440" Type="http://schemas.openxmlformats.org/officeDocument/2006/relationships/slideLayout" Target="../slideLayouts/slideLayout578.xml"/><Relationship Id="rId678" Type="http://schemas.openxmlformats.org/officeDocument/2006/relationships/slideLayout" Target="../slideLayouts/slideLayout816.xml"/><Relationship Id="rId28" Type="http://schemas.openxmlformats.org/officeDocument/2006/relationships/slideLayout" Target="../slideLayouts/slideLayout166.xml"/><Relationship Id="rId275" Type="http://schemas.openxmlformats.org/officeDocument/2006/relationships/slideLayout" Target="../slideLayouts/slideLayout413.xml"/><Relationship Id="rId300" Type="http://schemas.openxmlformats.org/officeDocument/2006/relationships/slideLayout" Target="../slideLayouts/slideLayout438.xml"/><Relationship Id="rId482" Type="http://schemas.openxmlformats.org/officeDocument/2006/relationships/slideLayout" Target="../slideLayouts/slideLayout620.xml"/><Relationship Id="rId538" Type="http://schemas.openxmlformats.org/officeDocument/2006/relationships/slideLayout" Target="../slideLayouts/slideLayout676.xml"/><Relationship Id="rId81" Type="http://schemas.openxmlformats.org/officeDocument/2006/relationships/slideLayout" Target="../slideLayouts/slideLayout219.xml"/><Relationship Id="rId135" Type="http://schemas.openxmlformats.org/officeDocument/2006/relationships/slideLayout" Target="../slideLayouts/slideLayout273.xml"/><Relationship Id="rId177" Type="http://schemas.openxmlformats.org/officeDocument/2006/relationships/slideLayout" Target="../slideLayouts/slideLayout315.xml"/><Relationship Id="rId342" Type="http://schemas.openxmlformats.org/officeDocument/2006/relationships/slideLayout" Target="../slideLayouts/slideLayout480.xml"/><Relationship Id="rId384" Type="http://schemas.openxmlformats.org/officeDocument/2006/relationships/slideLayout" Target="../slideLayouts/slideLayout522.xml"/><Relationship Id="rId591" Type="http://schemas.openxmlformats.org/officeDocument/2006/relationships/slideLayout" Target="../slideLayouts/slideLayout729.xml"/><Relationship Id="rId605" Type="http://schemas.openxmlformats.org/officeDocument/2006/relationships/slideLayout" Target="../slideLayouts/slideLayout743.xml"/><Relationship Id="rId202" Type="http://schemas.openxmlformats.org/officeDocument/2006/relationships/slideLayout" Target="../slideLayouts/slideLayout340.xml"/><Relationship Id="rId244" Type="http://schemas.openxmlformats.org/officeDocument/2006/relationships/slideLayout" Target="../slideLayouts/slideLayout382.xml"/><Relationship Id="rId647" Type="http://schemas.openxmlformats.org/officeDocument/2006/relationships/slideLayout" Target="../slideLayouts/slideLayout785.xml"/><Relationship Id="rId689" Type="http://schemas.openxmlformats.org/officeDocument/2006/relationships/slideLayout" Target="../slideLayouts/slideLayout827.xml"/><Relationship Id="rId39" Type="http://schemas.openxmlformats.org/officeDocument/2006/relationships/slideLayout" Target="../slideLayouts/slideLayout177.xml"/><Relationship Id="rId286" Type="http://schemas.openxmlformats.org/officeDocument/2006/relationships/slideLayout" Target="../slideLayouts/slideLayout424.xml"/><Relationship Id="rId451" Type="http://schemas.openxmlformats.org/officeDocument/2006/relationships/slideLayout" Target="../slideLayouts/slideLayout589.xml"/><Relationship Id="rId493" Type="http://schemas.openxmlformats.org/officeDocument/2006/relationships/slideLayout" Target="../slideLayouts/slideLayout631.xml"/><Relationship Id="rId507" Type="http://schemas.openxmlformats.org/officeDocument/2006/relationships/slideLayout" Target="../slideLayouts/slideLayout645.xml"/><Relationship Id="rId549" Type="http://schemas.openxmlformats.org/officeDocument/2006/relationships/slideLayout" Target="../slideLayouts/slideLayout687.xml"/><Relationship Id="rId50" Type="http://schemas.openxmlformats.org/officeDocument/2006/relationships/slideLayout" Target="../slideLayouts/slideLayout188.xml"/><Relationship Id="rId104" Type="http://schemas.openxmlformats.org/officeDocument/2006/relationships/slideLayout" Target="../slideLayouts/slideLayout242.xml"/><Relationship Id="rId146" Type="http://schemas.openxmlformats.org/officeDocument/2006/relationships/slideLayout" Target="../slideLayouts/slideLayout284.xml"/><Relationship Id="rId188" Type="http://schemas.openxmlformats.org/officeDocument/2006/relationships/slideLayout" Target="../slideLayouts/slideLayout326.xml"/><Relationship Id="rId311" Type="http://schemas.openxmlformats.org/officeDocument/2006/relationships/slideLayout" Target="../slideLayouts/slideLayout449.xml"/><Relationship Id="rId353" Type="http://schemas.openxmlformats.org/officeDocument/2006/relationships/slideLayout" Target="../slideLayouts/slideLayout491.xml"/><Relationship Id="rId395" Type="http://schemas.openxmlformats.org/officeDocument/2006/relationships/slideLayout" Target="../slideLayouts/slideLayout533.xml"/><Relationship Id="rId409" Type="http://schemas.openxmlformats.org/officeDocument/2006/relationships/slideLayout" Target="../slideLayouts/slideLayout547.xml"/><Relationship Id="rId560" Type="http://schemas.openxmlformats.org/officeDocument/2006/relationships/slideLayout" Target="../slideLayouts/slideLayout698.xml"/><Relationship Id="rId92" Type="http://schemas.openxmlformats.org/officeDocument/2006/relationships/slideLayout" Target="../slideLayouts/slideLayout230.xml"/><Relationship Id="rId213" Type="http://schemas.openxmlformats.org/officeDocument/2006/relationships/slideLayout" Target="../slideLayouts/slideLayout351.xml"/><Relationship Id="rId420" Type="http://schemas.openxmlformats.org/officeDocument/2006/relationships/slideLayout" Target="../slideLayouts/slideLayout558.xml"/><Relationship Id="rId616" Type="http://schemas.openxmlformats.org/officeDocument/2006/relationships/slideLayout" Target="../slideLayouts/slideLayout754.xml"/><Relationship Id="rId658" Type="http://schemas.openxmlformats.org/officeDocument/2006/relationships/slideLayout" Target="../slideLayouts/slideLayout796.xml"/><Relationship Id="rId255" Type="http://schemas.openxmlformats.org/officeDocument/2006/relationships/slideLayout" Target="../slideLayouts/slideLayout393.xml"/><Relationship Id="rId297" Type="http://schemas.openxmlformats.org/officeDocument/2006/relationships/slideLayout" Target="../slideLayouts/slideLayout435.xml"/><Relationship Id="rId462" Type="http://schemas.openxmlformats.org/officeDocument/2006/relationships/slideLayout" Target="../slideLayouts/slideLayout600.xml"/><Relationship Id="rId518" Type="http://schemas.openxmlformats.org/officeDocument/2006/relationships/slideLayout" Target="../slideLayouts/slideLayout656.xml"/><Relationship Id="rId115" Type="http://schemas.openxmlformats.org/officeDocument/2006/relationships/slideLayout" Target="../slideLayouts/slideLayout253.xml"/><Relationship Id="rId157" Type="http://schemas.openxmlformats.org/officeDocument/2006/relationships/slideLayout" Target="../slideLayouts/slideLayout295.xml"/><Relationship Id="rId322" Type="http://schemas.openxmlformats.org/officeDocument/2006/relationships/slideLayout" Target="../slideLayouts/slideLayout460.xml"/><Relationship Id="rId364" Type="http://schemas.openxmlformats.org/officeDocument/2006/relationships/slideLayout" Target="../slideLayouts/slideLayout502.xml"/><Relationship Id="rId61" Type="http://schemas.openxmlformats.org/officeDocument/2006/relationships/slideLayout" Target="../slideLayouts/slideLayout199.xml"/><Relationship Id="rId199" Type="http://schemas.openxmlformats.org/officeDocument/2006/relationships/slideLayout" Target="../slideLayouts/slideLayout337.xml"/><Relationship Id="rId571" Type="http://schemas.openxmlformats.org/officeDocument/2006/relationships/slideLayout" Target="../slideLayouts/slideLayout709.xml"/><Relationship Id="rId627" Type="http://schemas.openxmlformats.org/officeDocument/2006/relationships/slideLayout" Target="../slideLayouts/slideLayout765.xml"/><Relationship Id="rId669" Type="http://schemas.openxmlformats.org/officeDocument/2006/relationships/slideLayout" Target="../slideLayouts/slideLayout807.xml"/><Relationship Id="rId19" Type="http://schemas.openxmlformats.org/officeDocument/2006/relationships/slideLayout" Target="../slideLayouts/slideLayout157.xml"/><Relationship Id="rId224" Type="http://schemas.openxmlformats.org/officeDocument/2006/relationships/slideLayout" Target="../slideLayouts/slideLayout362.xml"/><Relationship Id="rId266" Type="http://schemas.openxmlformats.org/officeDocument/2006/relationships/slideLayout" Target="../slideLayouts/slideLayout404.xml"/><Relationship Id="rId431" Type="http://schemas.openxmlformats.org/officeDocument/2006/relationships/slideLayout" Target="../slideLayouts/slideLayout569.xml"/><Relationship Id="rId473" Type="http://schemas.openxmlformats.org/officeDocument/2006/relationships/slideLayout" Target="../slideLayouts/slideLayout611.xml"/><Relationship Id="rId529" Type="http://schemas.openxmlformats.org/officeDocument/2006/relationships/slideLayout" Target="../slideLayouts/slideLayout667.xml"/><Relationship Id="rId680" Type="http://schemas.openxmlformats.org/officeDocument/2006/relationships/slideLayout" Target="../slideLayouts/slideLayout818.xml"/><Relationship Id="rId30" Type="http://schemas.openxmlformats.org/officeDocument/2006/relationships/slideLayout" Target="../slideLayouts/slideLayout168.xml"/><Relationship Id="rId126" Type="http://schemas.openxmlformats.org/officeDocument/2006/relationships/slideLayout" Target="../slideLayouts/slideLayout264.xml"/><Relationship Id="rId168" Type="http://schemas.openxmlformats.org/officeDocument/2006/relationships/slideLayout" Target="../slideLayouts/slideLayout306.xml"/><Relationship Id="rId333" Type="http://schemas.openxmlformats.org/officeDocument/2006/relationships/slideLayout" Target="../slideLayouts/slideLayout471.xml"/><Relationship Id="rId540" Type="http://schemas.openxmlformats.org/officeDocument/2006/relationships/slideLayout" Target="../slideLayouts/slideLayout678.xml"/><Relationship Id="rId72" Type="http://schemas.openxmlformats.org/officeDocument/2006/relationships/slideLayout" Target="../slideLayouts/slideLayout210.xml"/><Relationship Id="rId375" Type="http://schemas.openxmlformats.org/officeDocument/2006/relationships/slideLayout" Target="../slideLayouts/slideLayout513.xml"/><Relationship Id="rId582" Type="http://schemas.openxmlformats.org/officeDocument/2006/relationships/slideLayout" Target="../slideLayouts/slideLayout720.xml"/><Relationship Id="rId638" Type="http://schemas.openxmlformats.org/officeDocument/2006/relationships/slideLayout" Target="../slideLayouts/slideLayout776.xml"/><Relationship Id="rId3" Type="http://schemas.openxmlformats.org/officeDocument/2006/relationships/slideLayout" Target="../slideLayouts/slideLayout141.xml"/><Relationship Id="rId235" Type="http://schemas.openxmlformats.org/officeDocument/2006/relationships/slideLayout" Target="../slideLayouts/slideLayout373.xml"/><Relationship Id="rId277" Type="http://schemas.openxmlformats.org/officeDocument/2006/relationships/slideLayout" Target="../slideLayouts/slideLayout415.xml"/><Relationship Id="rId400" Type="http://schemas.openxmlformats.org/officeDocument/2006/relationships/slideLayout" Target="../slideLayouts/slideLayout538.xml"/><Relationship Id="rId442" Type="http://schemas.openxmlformats.org/officeDocument/2006/relationships/slideLayout" Target="../slideLayouts/slideLayout580.xml"/><Relationship Id="rId484" Type="http://schemas.openxmlformats.org/officeDocument/2006/relationships/slideLayout" Target="../slideLayouts/slideLayout622.xml"/><Relationship Id="rId137" Type="http://schemas.openxmlformats.org/officeDocument/2006/relationships/slideLayout" Target="../slideLayouts/slideLayout275.xml"/><Relationship Id="rId302" Type="http://schemas.openxmlformats.org/officeDocument/2006/relationships/slideLayout" Target="../slideLayouts/slideLayout440.xml"/><Relationship Id="rId344" Type="http://schemas.openxmlformats.org/officeDocument/2006/relationships/slideLayout" Target="../slideLayouts/slideLayout482.xml"/><Relationship Id="rId691" Type="http://schemas.openxmlformats.org/officeDocument/2006/relationships/slideLayout" Target="../slideLayouts/slideLayout829.xml"/><Relationship Id="rId41" Type="http://schemas.openxmlformats.org/officeDocument/2006/relationships/slideLayout" Target="../slideLayouts/slideLayout179.xml"/><Relationship Id="rId83" Type="http://schemas.openxmlformats.org/officeDocument/2006/relationships/slideLayout" Target="../slideLayouts/slideLayout221.xml"/><Relationship Id="rId179" Type="http://schemas.openxmlformats.org/officeDocument/2006/relationships/slideLayout" Target="../slideLayouts/slideLayout317.xml"/><Relationship Id="rId386" Type="http://schemas.openxmlformats.org/officeDocument/2006/relationships/slideLayout" Target="../slideLayouts/slideLayout524.xml"/><Relationship Id="rId551" Type="http://schemas.openxmlformats.org/officeDocument/2006/relationships/slideLayout" Target="../slideLayouts/slideLayout689.xml"/><Relationship Id="rId593" Type="http://schemas.openxmlformats.org/officeDocument/2006/relationships/slideLayout" Target="../slideLayouts/slideLayout731.xml"/><Relationship Id="rId607" Type="http://schemas.openxmlformats.org/officeDocument/2006/relationships/slideLayout" Target="../slideLayouts/slideLayout745.xml"/><Relationship Id="rId649" Type="http://schemas.openxmlformats.org/officeDocument/2006/relationships/slideLayout" Target="../slideLayouts/slideLayout787.xml"/><Relationship Id="rId190" Type="http://schemas.openxmlformats.org/officeDocument/2006/relationships/slideLayout" Target="../slideLayouts/slideLayout328.xml"/><Relationship Id="rId204" Type="http://schemas.openxmlformats.org/officeDocument/2006/relationships/slideLayout" Target="../slideLayouts/slideLayout342.xml"/><Relationship Id="rId246" Type="http://schemas.openxmlformats.org/officeDocument/2006/relationships/slideLayout" Target="../slideLayouts/slideLayout384.xml"/><Relationship Id="rId288" Type="http://schemas.openxmlformats.org/officeDocument/2006/relationships/slideLayout" Target="../slideLayouts/slideLayout426.xml"/><Relationship Id="rId411" Type="http://schemas.openxmlformats.org/officeDocument/2006/relationships/slideLayout" Target="../slideLayouts/slideLayout549.xml"/><Relationship Id="rId453" Type="http://schemas.openxmlformats.org/officeDocument/2006/relationships/slideLayout" Target="../slideLayouts/slideLayout591.xml"/><Relationship Id="rId509" Type="http://schemas.openxmlformats.org/officeDocument/2006/relationships/slideLayout" Target="../slideLayouts/slideLayout647.xml"/><Relationship Id="rId660" Type="http://schemas.openxmlformats.org/officeDocument/2006/relationships/slideLayout" Target="../slideLayouts/slideLayout798.xml"/><Relationship Id="rId106" Type="http://schemas.openxmlformats.org/officeDocument/2006/relationships/slideLayout" Target="../slideLayouts/slideLayout244.xml"/><Relationship Id="rId313" Type="http://schemas.openxmlformats.org/officeDocument/2006/relationships/slideLayout" Target="../slideLayouts/slideLayout451.xml"/><Relationship Id="rId495" Type="http://schemas.openxmlformats.org/officeDocument/2006/relationships/slideLayout" Target="../slideLayouts/slideLayout633.xml"/><Relationship Id="rId10" Type="http://schemas.openxmlformats.org/officeDocument/2006/relationships/slideLayout" Target="../slideLayouts/slideLayout148.xml"/><Relationship Id="rId52" Type="http://schemas.openxmlformats.org/officeDocument/2006/relationships/slideLayout" Target="../slideLayouts/slideLayout190.xml"/><Relationship Id="rId94" Type="http://schemas.openxmlformats.org/officeDocument/2006/relationships/slideLayout" Target="../slideLayouts/slideLayout232.xml"/><Relationship Id="rId148" Type="http://schemas.openxmlformats.org/officeDocument/2006/relationships/slideLayout" Target="../slideLayouts/slideLayout286.xml"/><Relationship Id="rId355" Type="http://schemas.openxmlformats.org/officeDocument/2006/relationships/slideLayout" Target="../slideLayouts/slideLayout493.xml"/><Relationship Id="rId397" Type="http://schemas.openxmlformats.org/officeDocument/2006/relationships/slideLayout" Target="../slideLayouts/slideLayout535.xml"/><Relationship Id="rId520" Type="http://schemas.openxmlformats.org/officeDocument/2006/relationships/slideLayout" Target="../slideLayouts/slideLayout658.xml"/><Relationship Id="rId562" Type="http://schemas.openxmlformats.org/officeDocument/2006/relationships/slideLayout" Target="../slideLayouts/slideLayout700.xml"/><Relationship Id="rId618" Type="http://schemas.openxmlformats.org/officeDocument/2006/relationships/slideLayout" Target="../slideLayouts/slideLayout756.xml"/><Relationship Id="rId215" Type="http://schemas.openxmlformats.org/officeDocument/2006/relationships/slideLayout" Target="../slideLayouts/slideLayout353.xml"/><Relationship Id="rId257" Type="http://schemas.openxmlformats.org/officeDocument/2006/relationships/slideLayout" Target="../slideLayouts/slideLayout395.xml"/><Relationship Id="rId422" Type="http://schemas.openxmlformats.org/officeDocument/2006/relationships/slideLayout" Target="../slideLayouts/slideLayout560.xml"/><Relationship Id="rId464" Type="http://schemas.openxmlformats.org/officeDocument/2006/relationships/slideLayout" Target="../slideLayouts/slideLayout602.xml"/><Relationship Id="rId299" Type="http://schemas.openxmlformats.org/officeDocument/2006/relationships/slideLayout" Target="../slideLayouts/slideLayout437.xml"/><Relationship Id="rId63" Type="http://schemas.openxmlformats.org/officeDocument/2006/relationships/slideLayout" Target="../slideLayouts/slideLayout201.xml"/><Relationship Id="rId159" Type="http://schemas.openxmlformats.org/officeDocument/2006/relationships/slideLayout" Target="../slideLayouts/slideLayout297.xml"/><Relationship Id="rId366" Type="http://schemas.openxmlformats.org/officeDocument/2006/relationships/slideLayout" Target="../slideLayouts/slideLayout504.xml"/><Relationship Id="rId573" Type="http://schemas.openxmlformats.org/officeDocument/2006/relationships/slideLayout" Target="../slideLayouts/slideLayout711.xml"/><Relationship Id="rId226" Type="http://schemas.openxmlformats.org/officeDocument/2006/relationships/slideLayout" Target="../slideLayouts/slideLayout364.xml"/><Relationship Id="rId433" Type="http://schemas.openxmlformats.org/officeDocument/2006/relationships/slideLayout" Target="../slideLayouts/slideLayout571.xml"/><Relationship Id="rId640" Type="http://schemas.openxmlformats.org/officeDocument/2006/relationships/slideLayout" Target="../slideLayouts/slideLayout778.xml"/><Relationship Id="rId74" Type="http://schemas.openxmlformats.org/officeDocument/2006/relationships/slideLayout" Target="../slideLayouts/slideLayout212.xml"/><Relationship Id="rId377" Type="http://schemas.openxmlformats.org/officeDocument/2006/relationships/slideLayout" Target="../slideLayouts/slideLayout515.xml"/><Relationship Id="rId500" Type="http://schemas.openxmlformats.org/officeDocument/2006/relationships/slideLayout" Target="../slideLayouts/slideLayout638.xml"/><Relationship Id="rId584" Type="http://schemas.openxmlformats.org/officeDocument/2006/relationships/slideLayout" Target="../slideLayouts/slideLayout722.xml"/><Relationship Id="rId5" Type="http://schemas.openxmlformats.org/officeDocument/2006/relationships/slideLayout" Target="../slideLayouts/slideLayout143.xml"/><Relationship Id="rId237" Type="http://schemas.openxmlformats.org/officeDocument/2006/relationships/slideLayout" Target="../slideLayouts/slideLayout375.xml"/><Relationship Id="rId444" Type="http://schemas.openxmlformats.org/officeDocument/2006/relationships/slideLayout" Target="../slideLayouts/slideLayout582.xml"/><Relationship Id="rId651" Type="http://schemas.openxmlformats.org/officeDocument/2006/relationships/slideLayout" Target="../slideLayouts/slideLayout789.xml"/><Relationship Id="rId290" Type="http://schemas.openxmlformats.org/officeDocument/2006/relationships/slideLayout" Target="../slideLayouts/slideLayout428.xml"/><Relationship Id="rId304" Type="http://schemas.openxmlformats.org/officeDocument/2006/relationships/slideLayout" Target="../slideLayouts/slideLayout442.xml"/><Relationship Id="rId388" Type="http://schemas.openxmlformats.org/officeDocument/2006/relationships/slideLayout" Target="../slideLayouts/slideLayout526.xml"/><Relationship Id="rId511" Type="http://schemas.openxmlformats.org/officeDocument/2006/relationships/slideLayout" Target="../slideLayouts/slideLayout649.xml"/><Relationship Id="rId609" Type="http://schemas.openxmlformats.org/officeDocument/2006/relationships/slideLayout" Target="../slideLayouts/slideLayout747.xml"/><Relationship Id="rId85" Type="http://schemas.openxmlformats.org/officeDocument/2006/relationships/slideLayout" Target="../slideLayouts/slideLayout223.xml"/><Relationship Id="rId150" Type="http://schemas.openxmlformats.org/officeDocument/2006/relationships/slideLayout" Target="../slideLayouts/slideLayout288.xml"/><Relationship Id="rId595" Type="http://schemas.openxmlformats.org/officeDocument/2006/relationships/slideLayout" Target="../slideLayouts/slideLayout733.xml"/><Relationship Id="rId248" Type="http://schemas.openxmlformats.org/officeDocument/2006/relationships/slideLayout" Target="../slideLayouts/slideLayout386.xml"/><Relationship Id="rId455" Type="http://schemas.openxmlformats.org/officeDocument/2006/relationships/slideLayout" Target="../slideLayouts/slideLayout593.xml"/><Relationship Id="rId662" Type="http://schemas.openxmlformats.org/officeDocument/2006/relationships/slideLayout" Target="../slideLayouts/slideLayout800.xml"/><Relationship Id="rId12" Type="http://schemas.openxmlformats.org/officeDocument/2006/relationships/slideLayout" Target="../slideLayouts/slideLayout150.xml"/><Relationship Id="rId108" Type="http://schemas.openxmlformats.org/officeDocument/2006/relationships/slideLayout" Target="../slideLayouts/slideLayout246.xml"/><Relationship Id="rId315" Type="http://schemas.openxmlformats.org/officeDocument/2006/relationships/slideLayout" Target="../slideLayouts/slideLayout453.xml"/><Relationship Id="rId522" Type="http://schemas.openxmlformats.org/officeDocument/2006/relationships/slideLayout" Target="../slideLayouts/slideLayout660.xml"/><Relationship Id="rId96" Type="http://schemas.openxmlformats.org/officeDocument/2006/relationships/slideLayout" Target="../slideLayouts/slideLayout234.xml"/><Relationship Id="rId161" Type="http://schemas.openxmlformats.org/officeDocument/2006/relationships/slideLayout" Target="../slideLayouts/slideLayout299.xml"/><Relationship Id="rId399" Type="http://schemas.openxmlformats.org/officeDocument/2006/relationships/slideLayout" Target="../slideLayouts/slideLayout537.xml"/><Relationship Id="rId259" Type="http://schemas.openxmlformats.org/officeDocument/2006/relationships/slideLayout" Target="../slideLayouts/slideLayout397.xml"/><Relationship Id="rId466" Type="http://schemas.openxmlformats.org/officeDocument/2006/relationships/slideLayout" Target="../slideLayouts/slideLayout604.xml"/><Relationship Id="rId673" Type="http://schemas.openxmlformats.org/officeDocument/2006/relationships/slideLayout" Target="../slideLayouts/slideLayout811.xml"/><Relationship Id="rId23" Type="http://schemas.openxmlformats.org/officeDocument/2006/relationships/slideLayout" Target="../slideLayouts/slideLayout161.xml"/><Relationship Id="rId119" Type="http://schemas.openxmlformats.org/officeDocument/2006/relationships/slideLayout" Target="../slideLayouts/slideLayout257.xml"/><Relationship Id="rId326" Type="http://schemas.openxmlformats.org/officeDocument/2006/relationships/slideLayout" Target="../slideLayouts/slideLayout464.xml"/><Relationship Id="rId533" Type="http://schemas.openxmlformats.org/officeDocument/2006/relationships/slideLayout" Target="../slideLayouts/slideLayout671.xml"/><Relationship Id="rId172" Type="http://schemas.openxmlformats.org/officeDocument/2006/relationships/slideLayout" Target="../slideLayouts/slideLayout310.xml"/><Relationship Id="rId477" Type="http://schemas.openxmlformats.org/officeDocument/2006/relationships/slideLayout" Target="../slideLayouts/slideLayout615.xml"/><Relationship Id="rId600" Type="http://schemas.openxmlformats.org/officeDocument/2006/relationships/slideLayout" Target="../slideLayouts/slideLayout738.xml"/><Relationship Id="rId684" Type="http://schemas.openxmlformats.org/officeDocument/2006/relationships/slideLayout" Target="../slideLayouts/slideLayout822.xml"/><Relationship Id="rId337" Type="http://schemas.openxmlformats.org/officeDocument/2006/relationships/slideLayout" Target="../slideLayouts/slideLayout475.xml"/><Relationship Id="rId34" Type="http://schemas.openxmlformats.org/officeDocument/2006/relationships/slideLayout" Target="../slideLayouts/slideLayout172.xml"/><Relationship Id="rId544" Type="http://schemas.openxmlformats.org/officeDocument/2006/relationships/slideLayout" Target="../slideLayouts/slideLayout682.xml"/><Relationship Id="rId183" Type="http://schemas.openxmlformats.org/officeDocument/2006/relationships/slideLayout" Target="../slideLayouts/slideLayout321.xml"/><Relationship Id="rId390" Type="http://schemas.openxmlformats.org/officeDocument/2006/relationships/slideLayout" Target="../slideLayouts/slideLayout528.xml"/><Relationship Id="rId404" Type="http://schemas.openxmlformats.org/officeDocument/2006/relationships/slideLayout" Target="../slideLayouts/slideLayout542.xml"/><Relationship Id="rId611" Type="http://schemas.openxmlformats.org/officeDocument/2006/relationships/slideLayout" Target="../slideLayouts/slideLayout749.xml"/><Relationship Id="rId250" Type="http://schemas.openxmlformats.org/officeDocument/2006/relationships/slideLayout" Target="../slideLayouts/slideLayout388.xml"/><Relationship Id="rId488" Type="http://schemas.openxmlformats.org/officeDocument/2006/relationships/slideLayout" Target="../slideLayouts/slideLayout626.xml"/><Relationship Id="rId695" Type="http://schemas.openxmlformats.org/officeDocument/2006/relationships/theme" Target="../theme/theme16.xml"/><Relationship Id="rId45" Type="http://schemas.openxmlformats.org/officeDocument/2006/relationships/slideLayout" Target="../slideLayouts/slideLayout183.xml"/><Relationship Id="rId110" Type="http://schemas.openxmlformats.org/officeDocument/2006/relationships/slideLayout" Target="../slideLayouts/slideLayout248.xml"/><Relationship Id="rId348" Type="http://schemas.openxmlformats.org/officeDocument/2006/relationships/slideLayout" Target="../slideLayouts/slideLayout486.xml"/><Relationship Id="rId555" Type="http://schemas.openxmlformats.org/officeDocument/2006/relationships/slideLayout" Target="../slideLayouts/slideLayout693.xml"/><Relationship Id="rId194" Type="http://schemas.openxmlformats.org/officeDocument/2006/relationships/slideLayout" Target="../slideLayouts/slideLayout332.xml"/><Relationship Id="rId208" Type="http://schemas.openxmlformats.org/officeDocument/2006/relationships/slideLayout" Target="../slideLayouts/slideLayout346.xml"/><Relationship Id="rId415" Type="http://schemas.openxmlformats.org/officeDocument/2006/relationships/slideLayout" Target="../slideLayouts/slideLayout553.xml"/><Relationship Id="rId622" Type="http://schemas.openxmlformats.org/officeDocument/2006/relationships/slideLayout" Target="../slideLayouts/slideLayout760.xml"/><Relationship Id="rId261" Type="http://schemas.openxmlformats.org/officeDocument/2006/relationships/slideLayout" Target="../slideLayouts/slideLayout399.xml"/><Relationship Id="rId499" Type="http://schemas.openxmlformats.org/officeDocument/2006/relationships/slideLayout" Target="../slideLayouts/slideLayout637.xml"/><Relationship Id="rId56" Type="http://schemas.openxmlformats.org/officeDocument/2006/relationships/slideLayout" Target="../slideLayouts/slideLayout194.xml"/><Relationship Id="rId359" Type="http://schemas.openxmlformats.org/officeDocument/2006/relationships/slideLayout" Target="../slideLayouts/slideLayout497.xml"/><Relationship Id="rId566" Type="http://schemas.openxmlformats.org/officeDocument/2006/relationships/slideLayout" Target="../slideLayouts/slideLayout704.xml"/><Relationship Id="rId121" Type="http://schemas.openxmlformats.org/officeDocument/2006/relationships/slideLayout" Target="../slideLayouts/slideLayout259.xml"/><Relationship Id="rId219" Type="http://schemas.openxmlformats.org/officeDocument/2006/relationships/slideLayout" Target="../slideLayouts/slideLayout357.xml"/><Relationship Id="rId426" Type="http://schemas.openxmlformats.org/officeDocument/2006/relationships/slideLayout" Target="../slideLayouts/slideLayout564.xml"/><Relationship Id="rId633" Type="http://schemas.openxmlformats.org/officeDocument/2006/relationships/slideLayout" Target="../slideLayouts/slideLayout771.xml"/><Relationship Id="rId67" Type="http://schemas.openxmlformats.org/officeDocument/2006/relationships/slideLayout" Target="../slideLayouts/slideLayout205.xml"/><Relationship Id="rId272" Type="http://schemas.openxmlformats.org/officeDocument/2006/relationships/slideLayout" Target="../slideLayouts/slideLayout410.xml"/><Relationship Id="rId577" Type="http://schemas.openxmlformats.org/officeDocument/2006/relationships/slideLayout" Target="../slideLayouts/slideLayout715.xml"/><Relationship Id="rId700" Type="http://schemas.openxmlformats.org/officeDocument/2006/relationships/image" Target="../media/image5.png"/><Relationship Id="rId132" Type="http://schemas.openxmlformats.org/officeDocument/2006/relationships/slideLayout" Target="../slideLayouts/slideLayout270.xml"/><Relationship Id="rId437" Type="http://schemas.openxmlformats.org/officeDocument/2006/relationships/slideLayout" Target="../slideLayouts/slideLayout575.xml"/><Relationship Id="rId644" Type="http://schemas.openxmlformats.org/officeDocument/2006/relationships/slideLayout" Target="../slideLayouts/slideLayout782.xml"/><Relationship Id="rId283" Type="http://schemas.openxmlformats.org/officeDocument/2006/relationships/slideLayout" Target="../slideLayouts/slideLayout421.xml"/><Relationship Id="rId490" Type="http://schemas.openxmlformats.org/officeDocument/2006/relationships/slideLayout" Target="../slideLayouts/slideLayout628.xml"/><Relationship Id="rId504" Type="http://schemas.openxmlformats.org/officeDocument/2006/relationships/slideLayout" Target="../slideLayouts/slideLayout642.xml"/><Relationship Id="rId78" Type="http://schemas.openxmlformats.org/officeDocument/2006/relationships/slideLayout" Target="../slideLayouts/slideLayout216.xml"/><Relationship Id="rId143" Type="http://schemas.openxmlformats.org/officeDocument/2006/relationships/slideLayout" Target="../slideLayouts/slideLayout281.xml"/><Relationship Id="rId350" Type="http://schemas.openxmlformats.org/officeDocument/2006/relationships/slideLayout" Target="../slideLayouts/slideLayout488.xml"/><Relationship Id="rId588" Type="http://schemas.openxmlformats.org/officeDocument/2006/relationships/slideLayout" Target="../slideLayouts/slideLayout726.xml"/><Relationship Id="rId9" Type="http://schemas.openxmlformats.org/officeDocument/2006/relationships/slideLayout" Target="../slideLayouts/slideLayout147.xml"/><Relationship Id="rId210" Type="http://schemas.openxmlformats.org/officeDocument/2006/relationships/slideLayout" Target="../slideLayouts/slideLayout348.xml"/><Relationship Id="rId448" Type="http://schemas.openxmlformats.org/officeDocument/2006/relationships/slideLayout" Target="../slideLayouts/slideLayout586.xml"/><Relationship Id="rId655" Type="http://schemas.openxmlformats.org/officeDocument/2006/relationships/slideLayout" Target="../slideLayouts/slideLayout793.xml"/><Relationship Id="rId294" Type="http://schemas.openxmlformats.org/officeDocument/2006/relationships/slideLayout" Target="../slideLayouts/slideLayout432.xml"/><Relationship Id="rId308" Type="http://schemas.openxmlformats.org/officeDocument/2006/relationships/slideLayout" Target="../slideLayouts/slideLayout446.xml"/><Relationship Id="rId515" Type="http://schemas.openxmlformats.org/officeDocument/2006/relationships/slideLayout" Target="../slideLayouts/slideLayout653.xml"/><Relationship Id="rId89" Type="http://schemas.openxmlformats.org/officeDocument/2006/relationships/slideLayout" Target="../slideLayouts/slideLayout227.xml"/><Relationship Id="rId154" Type="http://schemas.openxmlformats.org/officeDocument/2006/relationships/slideLayout" Target="../slideLayouts/slideLayout292.xml"/><Relationship Id="rId361" Type="http://schemas.openxmlformats.org/officeDocument/2006/relationships/slideLayout" Target="../slideLayouts/slideLayout499.xml"/><Relationship Id="rId599" Type="http://schemas.openxmlformats.org/officeDocument/2006/relationships/slideLayout" Target="../slideLayouts/slideLayout737.xml"/><Relationship Id="rId459" Type="http://schemas.openxmlformats.org/officeDocument/2006/relationships/slideLayout" Target="../slideLayouts/slideLayout597.xml"/><Relationship Id="rId666" Type="http://schemas.openxmlformats.org/officeDocument/2006/relationships/slideLayout" Target="../slideLayouts/slideLayout804.xml"/><Relationship Id="rId16" Type="http://schemas.openxmlformats.org/officeDocument/2006/relationships/slideLayout" Target="../slideLayouts/slideLayout154.xml"/><Relationship Id="rId221" Type="http://schemas.openxmlformats.org/officeDocument/2006/relationships/slideLayout" Target="../slideLayouts/slideLayout359.xml"/><Relationship Id="rId319" Type="http://schemas.openxmlformats.org/officeDocument/2006/relationships/slideLayout" Target="../slideLayouts/slideLayout457.xml"/><Relationship Id="rId526" Type="http://schemas.openxmlformats.org/officeDocument/2006/relationships/slideLayout" Target="../slideLayouts/slideLayout664.xml"/><Relationship Id="rId165" Type="http://schemas.openxmlformats.org/officeDocument/2006/relationships/slideLayout" Target="../slideLayouts/slideLayout303.xml"/><Relationship Id="rId372" Type="http://schemas.openxmlformats.org/officeDocument/2006/relationships/slideLayout" Target="../slideLayouts/slideLayout510.xml"/><Relationship Id="rId677" Type="http://schemas.openxmlformats.org/officeDocument/2006/relationships/slideLayout" Target="../slideLayouts/slideLayout815.xml"/><Relationship Id="rId232" Type="http://schemas.openxmlformats.org/officeDocument/2006/relationships/slideLayout" Target="../slideLayouts/slideLayout370.xml"/><Relationship Id="rId27" Type="http://schemas.openxmlformats.org/officeDocument/2006/relationships/slideLayout" Target="../slideLayouts/slideLayout165.xml"/><Relationship Id="rId537" Type="http://schemas.openxmlformats.org/officeDocument/2006/relationships/slideLayout" Target="../slideLayouts/slideLayout675.xml"/><Relationship Id="rId80" Type="http://schemas.openxmlformats.org/officeDocument/2006/relationships/slideLayout" Target="../slideLayouts/slideLayout218.xml"/><Relationship Id="rId176" Type="http://schemas.openxmlformats.org/officeDocument/2006/relationships/slideLayout" Target="../slideLayouts/slideLayout314.xml"/><Relationship Id="rId383" Type="http://schemas.openxmlformats.org/officeDocument/2006/relationships/slideLayout" Target="../slideLayouts/slideLayout521.xml"/><Relationship Id="rId590" Type="http://schemas.openxmlformats.org/officeDocument/2006/relationships/slideLayout" Target="../slideLayouts/slideLayout728.xml"/><Relationship Id="rId604" Type="http://schemas.openxmlformats.org/officeDocument/2006/relationships/slideLayout" Target="../slideLayouts/slideLayout742.xml"/><Relationship Id="rId243" Type="http://schemas.openxmlformats.org/officeDocument/2006/relationships/slideLayout" Target="../slideLayouts/slideLayout381.xml"/><Relationship Id="rId450" Type="http://schemas.openxmlformats.org/officeDocument/2006/relationships/slideLayout" Target="../slideLayouts/slideLayout588.xml"/><Relationship Id="rId688" Type="http://schemas.openxmlformats.org/officeDocument/2006/relationships/slideLayout" Target="../slideLayouts/slideLayout826.xml"/><Relationship Id="rId38" Type="http://schemas.openxmlformats.org/officeDocument/2006/relationships/slideLayout" Target="../slideLayouts/slideLayout176.xml"/><Relationship Id="rId103" Type="http://schemas.openxmlformats.org/officeDocument/2006/relationships/slideLayout" Target="../slideLayouts/slideLayout241.xml"/><Relationship Id="rId310" Type="http://schemas.openxmlformats.org/officeDocument/2006/relationships/slideLayout" Target="../slideLayouts/slideLayout448.xml"/><Relationship Id="rId548" Type="http://schemas.openxmlformats.org/officeDocument/2006/relationships/slideLayout" Target="../slideLayouts/slideLayout686.xml"/><Relationship Id="rId91" Type="http://schemas.openxmlformats.org/officeDocument/2006/relationships/slideLayout" Target="../slideLayouts/slideLayout229.xml"/><Relationship Id="rId187" Type="http://schemas.openxmlformats.org/officeDocument/2006/relationships/slideLayout" Target="../slideLayouts/slideLayout325.xml"/><Relationship Id="rId394" Type="http://schemas.openxmlformats.org/officeDocument/2006/relationships/slideLayout" Target="../slideLayouts/slideLayout532.xml"/><Relationship Id="rId408" Type="http://schemas.openxmlformats.org/officeDocument/2006/relationships/slideLayout" Target="../slideLayouts/slideLayout546.xml"/><Relationship Id="rId615" Type="http://schemas.openxmlformats.org/officeDocument/2006/relationships/slideLayout" Target="../slideLayouts/slideLayout753.xml"/><Relationship Id="rId254" Type="http://schemas.openxmlformats.org/officeDocument/2006/relationships/slideLayout" Target="../slideLayouts/slideLayout392.xml"/><Relationship Id="rId699" Type="http://schemas.openxmlformats.org/officeDocument/2006/relationships/image" Target="../media/image4.png"/><Relationship Id="rId49" Type="http://schemas.openxmlformats.org/officeDocument/2006/relationships/slideLayout" Target="../slideLayouts/slideLayout187.xml"/><Relationship Id="rId114" Type="http://schemas.openxmlformats.org/officeDocument/2006/relationships/slideLayout" Target="../slideLayouts/slideLayout252.xml"/><Relationship Id="rId461" Type="http://schemas.openxmlformats.org/officeDocument/2006/relationships/slideLayout" Target="../slideLayouts/slideLayout599.xml"/><Relationship Id="rId559" Type="http://schemas.openxmlformats.org/officeDocument/2006/relationships/slideLayout" Target="../slideLayouts/slideLayout697.xml"/><Relationship Id="rId198" Type="http://schemas.openxmlformats.org/officeDocument/2006/relationships/slideLayout" Target="../slideLayouts/slideLayout336.xml"/><Relationship Id="rId321" Type="http://schemas.openxmlformats.org/officeDocument/2006/relationships/slideLayout" Target="../slideLayouts/slideLayout459.xml"/><Relationship Id="rId419" Type="http://schemas.openxmlformats.org/officeDocument/2006/relationships/slideLayout" Target="../slideLayouts/slideLayout557.xml"/><Relationship Id="rId626" Type="http://schemas.openxmlformats.org/officeDocument/2006/relationships/slideLayout" Target="../slideLayouts/slideLayout764.xml"/></Relationships>
</file>

<file path=ppt/slideMasters/_rels/slideMaster17.xml.rels><?xml version="1.0" encoding="UTF-8" standalone="yes"?>
<Relationships xmlns="http://schemas.openxmlformats.org/package/2006/relationships"><Relationship Id="rId117" Type="http://schemas.openxmlformats.org/officeDocument/2006/relationships/slideLayout" Target="../slideLayouts/slideLayout949.xml"/><Relationship Id="rId671" Type="http://schemas.openxmlformats.org/officeDocument/2006/relationships/slideLayout" Target="../slideLayouts/slideLayout1503.xml"/><Relationship Id="rId21" Type="http://schemas.openxmlformats.org/officeDocument/2006/relationships/slideLayout" Target="../slideLayouts/slideLayout853.xml"/><Relationship Id="rId324" Type="http://schemas.openxmlformats.org/officeDocument/2006/relationships/slideLayout" Target="../slideLayouts/slideLayout1156.xml"/><Relationship Id="rId531" Type="http://schemas.openxmlformats.org/officeDocument/2006/relationships/slideLayout" Target="../slideLayouts/slideLayout1363.xml"/><Relationship Id="rId629" Type="http://schemas.openxmlformats.org/officeDocument/2006/relationships/slideLayout" Target="../slideLayouts/slideLayout1461.xml"/><Relationship Id="rId170" Type="http://schemas.openxmlformats.org/officeDocument/2006/relationships/slideLayout" Target="../slideLayouts/slideLayout1002.xml"/><Relationship Id="rId268" Type="http://schemas.openxmlformats.org/officeDocument/2006/relationships/slideLayout" Target="../slideLayouts/slideLayout1100.xml"/><Relationship Id="rId475" Type="http://schemas.openxmlformats.org/officeDocument/2006/relationships/slideLayout" Target="../slideLayouts/slideLayout1307.xml"/><Relationship Id="rId682" Type="http://schemas.openxmlformats.org/officeDocument/2006/relationships/slideLayout" Target="../slideLayouts/slideLayout1514.xml"/><Relationship Id="rId32" Type="http://schemas.openxmlformats.org/officeDocument/2006/relationships/slideLayout" Target="../slideLayouts/slideLayout864.xml"/><Relationship Id="rId128" Type="http://schemas.openxmlformats.org/officeDocument/2006/relationships/slideLayout" Target="../slideLayouts/slideLayout960.xml"/><Relationship Id="rId335" Type="http://schemas.openxmlformats.org/officeDocument/2006/relationships/slideLayout" Target="../slideLayouts/slideLayout1167.xml"/><Relationship Id="rId542" Type="http://schemas.openxmlformats.org/officeDocument/2006/relationships/slideLayout" Target="../slideLayouts/slideLayout1374.xml"/><Relationship Id="rId181" Type="http://schemas.openxmlformats.org/officeDocument/2006/relationships/slideLayout" Target="../slideLayouts/slideLayout1013.xml"/><Relationship Id="rId402" Type="http://schemas.openxmlformats.org/officeDocument/2006/relationships/slideLayout" Target="../slideLayouts/slideLayout1234.xml"/><Relationship Id="rId279" Type="http://schemas.openxmlformats.org/officeDocument/2006/relationships/slideLayout" Target="../slideLayouts/slideLayout1111.xml"/><Relationship Id="rId486" Type="http://schemas.openxmlformats.org/officeDocument/2006/relationships/slideLayout" Target="../slideLayouts/slideLayout1318.xml"/><Relationship Id="rId693" Type="http://schemas.openxmlformats.org/officeDocument/2006/relationships/slideLayout" Target="../slideLayouts/slideLayout1525.xml"/><Relationship Id="rId43" Type="http://schemas.openxmlformats.org/officeDocument/2006/relationships/slideLayout" Target="../slideLayouts/slideLayout875.xml"/><Relationship Id="rId139" Type="http://schemas.openxmlformats.org/officeDocument/2006/relationships/slideLayout" Target="../slideLayouts/slideLayout971.xml"/><Relationship Id="rId346" Type="http://schemas.openxmlformats.org/officeDocument/2006/relationships/slideLayout" Target="../slideLayouts/slideLayout1178.xml"/><Relationship Id="rId553" Type="http://schemas.openxmlformats.org/officeDocument/2006/relationships/slideLayout" Target="../slideLayouts/slideLayout1385.xml"/><Relationship Id="rId192" Type="http://schemas.openxmlformats.org/officeDocument/2006/relationships/slideLayout" Target="../slideLayouts/slideLayout1024.xml"/><Relationship Id="rId206" Type="http://schemas.openxmlformats.org/officeDocument/2006/relationships/slideLayout" Target="../slideLayouts/slideLayout1038.xml"/><Relationship Id="rId413" Type="http://schemas.openxmlformats.org/officeDocument/2006/relationships/slideLayout" Target="../slideLayouts/slideLayout1245.xml"/><Relationship Id="rId497" Type="http://schemas.openxmlformats.org/officeDocument/2006/relationships/slideLayout" Target="../slideLayouts/slideLayout1329.xml"/><Relationship Id="rId620" Type="http://schemas.openxmlformats.org/officeDocument/2006/relationships/slideLayout" Target="../slideLayouts/slideLayout1452.xml"/><Relationship Id="rId357" Type="http://schemas.openxmlformats.org/officeDocument/2006/relationships/slideLayout" Target="../slideLayouts/slideLayout1189.xml"/><Relationship Id="rId54" Type="http://schemas.openxmlformats.org/officeDocument/2006/relationships/slideLayout" Target="../slideLayouts/slideLayout886.xml"/><Relationship Id="rId217" Type="http://schemas.openxmlformats.org/officeDocument/2006/relationships/slideLayout" Target="../slideLayouts/slideLayout1049.xml"/><Relationship Id="rId564" Type="http://schemas.openxmlformats.org/officeDocument/2006/relationships/slideLayout" Target="../slideLayouts/slideLayout1396.xml"/><Relationship Id="rId424" Type="http://schemas.openxmlformats.org/officeDocument/2006/relationships/slideLayout" Target="../slideLayouts/slideLayout1256.xml"/><Relationship Id="rId631" Type="http://schemas.openxmlformats.org/officeDocument/2006/relationships/slideLayout" Target="../slideLayouts/slideLayout1463.xml"/><Relationship Id="rId270" Type="http://schemas.openxmlformats.org/officeDocument/2006/relationships/slideLayout" Target="../slideLayouts/slideLayout1102.xml"/><Relationship Id="rId65" Type="http://schemas.openxmlformats.org/officeDocument/2006/relationships/slideLayout" Target="../slideLayouts/slideLayout897.xml"/><Relationship Id="rId130" Type="http://schemas.openxmlformats.org/officeDocument/2006/relationships/slideLayout" Target="../slideLayouts/slideLayout962.xml"/><Relationship Id="rId368" Type="http://schemas.openxmlformats.org/officeDocument/2006/relationships/slideLayout" Target="../slideLayouts/slideLayout1200.xml"/><Relationship Id="rId575" Type="http://schemas.openxmlformats.org/officeDocument/2006/relationships/slideLayout" Target="../slideLayouts/slideLayout1407.xml"/><Relationship Id="rId228" Type="http://schemas.openxmlformats.org/officeDocument/2006/relationships/slideLayout" Target="../slideLayouts/slideLayout1060.xml"/><Relationship Id="rId435" Type="http://schemas.openxmlformats.org/officeDocument/2006/relationships/slideLayout" Target="../slideLayouts/slideLayout1267.xml"/><Relationship Id="rId642" Type="http://schemas.openxmlformats.org/officeDocument/2006/relationships/slideLayout" Target="../slideLayouts/slideLayout1474.xml"/><Relationship Id="rId281" Type="http://schemas.openxmlformats.org/officeDocument/2006/relationships/slideLayout" Target="../slideLayouts/slideLayout1113.xml"/><Relationship Id="rId502" Type="http://schemas.openxmlformats.org/officeDocument/2006/relationships/slideLayout" Target="../slideLayouts/slideLayout1334.xml"/><Relationship Id="rId76" Type="http://schemas.openxmlformats.org/officeDocument/2006/relationships/slideLayout" Target="../slideLayouts/slideLayout908.xml"/><Relationship Id="rId141" Type="http://schemas.openxmlformats.org/officeDocument/2006/relationships/slideLayout" Target="../slideLayouts/slideLayout973.xml"/><Relationship Id="rId379" Type="http://schemas.openxmlformats.org/officeDocument/2006/relationships/slideLayout" Target="../slideLayouts/slideLayout1211.xml"/><Relationship Id="rId586" Type="http://schemas.openxmlformats.org/officeDocument/2006/relationships/slideLayout" Target="../slideLayouts/slideLayout1418.xml"/><Relationship Id="rId7" Type="http://schemas.openxmlformats.org/officeDocument/2006/relationships/slideLayout" Target="../slideLayouts/slideLayout839.xml"/><Relationship Id="rId239" Type="http://schemas.openxmlformats.org/officeDocument/2006/relationships/slideLayout" Target="../slideLayouts/slideLayout1071.xml"/><Relationship Id="rId446" Type="http://schemas.openxmlformats.org/officeDocument/2006/relationships/slideLayout" Target="../slideLayouts/slideLayout1278.xml"/><Relationship Id="rId653" Type="http://schemas.openxmlformats.org/officeDocument/2006/relationships/slideLayout" Target="../slideLayouts/slideLayout1485.xml"/><Relationship Id="rId292" Type="http://schemas.openxmlformats.org/officeDocument/2006/relationships/slideLayout" Target="../slideLayouts/slideLayout1124.xml"/><Relationship Id="rId306" Type="http://schemas.openxmlformats.org/officeDocument/2006/relationships/slideLayout" Target="../slideLayouts/slideLayout1138.xml"/><Relationship Id="rId87" Type="http://schemas.openxmlformats.org/officeDocument/2006/relationships/slideLayout" Target="../slideLayouts/slideLayout919.xml"/><Relationship Id="rId513" Type="http://schemas.openxmlformats.org/officeDocument/2006/relationships/slideLayout" Target="../slideLayouts/slideLayout1345.xml"/><Relationship Id="rId597" Type="http://schemas.openxmlformats.org/officeDocument/2006/relationships/slideLayout" Target="../slideLayouts/slideLayout1429.xml"/><Relationship Id="rId152" Type="http://schemas.openxmlformats.org/officeDocument/2006/relationships/slideLayout" Target="../slideLayouts/slideLayout984.xml"/><Relationship Id="rId457" Type="http://schemas.openxmlformats.org/officeDocument/2006/relationships/slideLayout" Target="../slideLayouts/slideLayout1289.xml"/><Relationship Id="rId664" Type="http://schemas.openxmlformats.org/officeDocument/2006/relationships/slideLayout" Target="../slideLayouts/slideLayout1496.xml"/><Relationship Id="rId14" Type="http://schemas.openxmlformats.org/officeDocument/2006/relationships/slideLayout" Target="../slideLayouts/slideLayout846.xml"/><Relationship Id="rId317" Type="http://schemas.openxmlformats.org/officeDocument/2006/relationships/slideLayout" Target="../slideLayouts/slideLayout1149.xml"/><Relationship Id="rId524" Type="http://schemas.openxmlformats.org/officeDocument/2006/relationships/slideLayout" Target="../slideLayouts/slideLayout1356.xml"/><Relationship Id="rId98" Type="http://schemas.openxmlformats.org/officeDocument/2006/relationships/slideLayout" Target="../slideLayouts/slideLayout930.xml"/><Relationship Id="rId163" Type="http://schemas.openxmlformats.org/officeDocument/2006/relationships/slideLayout" Target="../slideLayouts/slideLayout995.xml"/><Relationship Id="rId370" Type="http://schemas.openxmlformats.org/officeDocument/2006/relationships/slideLayout" Target="../slideLayouts/slideLayout1202.xml"/><Relationship Id="rId230" Type="http://schemas.openxmlformats.org/officeDocument/2006/relationships/slideLayout" Target="../slideLayouts/slideLayout1062.xml"/><Relationship Id="rId468" Type="http://schemas.openxmlformats.org/officeDocument/2006/relationships/slideLayout" Target="../slideLayouts/slideLayout1300.xml"/><Relationship Id="rId675" Type="http://schemas.openxmlformats.org/officeDocument/2006/relationships/slideLayout" Target="../slideLayouts/slideLayout1507.xml"/><Relationship Id="rId25" Type="http://schemas.openxmlformats.org/officeDocument/2006/relationships/slideLayout" Target="../slideLayouts/slideLayout857.xml"/><Relationship Id="rId328" Type="http://schemas.openxmlformats.org/officeDocument/2006/relationships/slideLayout" Target="../slideLayouts/slideLayout1160.xml"/><Relationship Id="rId535" Type="http://schemas.openxmlformats.org/officeDocument/2006/relationships/slideLayout" Target="../slideLayouts/slideLayout1367.xml"/><Relationship Id="rId174" Type="http://schemas.openxmlformats.org/officeDocument/2006/relationships/slideLayout" Target="../slideLayouts/slideLayout1006.xml"/><Relationship Id="rId381" Type="http://schemas.openxmlformats.org/officeDocument/2006/relationships/slideLayout" Target="../slideLayouts/slideLayout1213.xml"/><Relationship Id="rId602" Type="http://schemas.openxmlformats.org/officeDocument/2006/relationships/slideLayout" Target="../slideLayouts/slideLayout1434.xml"/><Relationship Id="rId241" Type="http://schemas.openxmlformats.org/officeDocument/2006/relationships/slideLayout" Target="../slideLayouts/slideLayout1073.xml"/><Relationship Id="rId479" Type="http://schemas.openxmlformats.org/officeDocument/2006/relationships/slideLayout" Target="../slideLayouts/slideLayout1311.xml"/><Relationship Id="rId686" Type="http://schemas.openxmlformats.org/officeDocument/2006/relationships/slideLayout" Target="../slideLayouts/slideLayout1518.xml"/><Relationship Id="rId36" Type="http://schemas.openxmlformats.org/officeDocument/2006/relationships/slideLayout" Target="../slideLayouts/slideLayout868.xml"/><Relationship Id="rId339" Type="http://schemas.openxmlformats.org/officeDocument/2006/relationships/slideLayout" Target="../slideLayouts/slideLayout1171.xml"/><Relationship Id="rId546" Type="http://schemas.openxmlformats.org/officeDocument/2006/relationships/slideLayout" Target="../slideLayouts/slideLayout1378.xml"/><Relationship Id="rId101" Type="http://schemas.openxmlformats.org/officeDocument/2006/relationships/slideLayout" Target="../slideLayouts/slideLayout933.xml"/><Relationship Id="rId185" Type="http://schemas.openxmlformats.org/officeDocument/2006/relationships/slideLayout" Target="../slideLayouts/slideLayout1017.xml"/><Relationship Id="rId406" Type="http://schemas.openxmlformats.org/officeDocument/2006/relationships/slideLayout" Target="../slideLayouts/slideLayout1238.xml"/><Relationship Id="rId392" Type="http://schemas.openxmlformats.org/officeDocument/2006/relationships/slideLayout" Target="../slideLayouts/slideLayout1224.xml"/><Relationship Id="rId613" Type="http://schemas.openxmlformats.org/officeDocument/2006/relationships/slideLayout" Target="../slideLayouts/slideLayout1445.xml"/><Relationship Id="rId697" Type="http://schemas.openxmlformats.org/officeDocument/2006/relationships/image" Target="../media/image2.png"/><Relationship Id="rId252" Type="http://schemas.openxmlformats.org/officeDocument/2006/relationships/slideLayout" Target="../slideLayouts/slideLayout1084.xml"/><Relationship Id="rId47" Type="http://schemas.openxmlformats.org/officeDocument/2006/relationships/slideLayout" Target="../slideLayouts/slideLayout879.xml"/><Relationship Id="rId112" Type="http://schemas.openxmlformats.org/officeDocument/2006/relationships/slideLayout" Target="../slideLayouts/slideLayout944.xml"/><Relationship Id="rId557" Type="http://schemas.openxmlformats.org/officeDocument/2006/relationships/slideLayout" Target="../slideLayouts/slideLayout1389.xml"/><Relationship Id="rId196" Type="http://schemas.openxmlformats.org/officeDocument/2006/relationships/slideLayout" Target="../slideLayouts/slideLayout1028.xml"/><Relationship Id="rId417" Type="http://schemas.openxmlformats.org/officeDocument/2006/relationships/slideLayout" Target="../slideLayouts/slideLayout1249.xml"/><Relationship Id="rId624" Type="http://schemas.openxmlformats.org/officeDocument/2006/relationships/slideLayout" Target="../slideLayouts/slideLayout1456.xml"/><Relationship Id="rId263" Type="http://schemas.openxmlformats.org/officeDocument/2006/relationships/slideLayout" Target="../slideLayouts/slideLayout1095.xml"/><Relationship Id="rId470" Type="http://schemas.openxmlformats.org/officeDocument/2006/relationships/slideLayout" Target="../slideLayouts/slideLayout1302.xml"/><Relationship Id="rId58" Type="http://schemas.openxmlformats.org/officeDocument/2006/relationships/slideLayout" Target="../slideLayouts/slideLayout890.xml"/><Relationship Id="rId123" Type="http://schemas.openxmlformats.org/officeDocument/2006/relationships/slideLayout" Target="../slideLayouts/slideLayout955.xml"/><Relationship Id="rId330" Type="http://schemas.openxmlformats.org/officeDocument/2006/relationships/slideLayout" Target="../slideLayouts/slideLayout1162.xml"/><Relationship Id="rId568" Type="http://schemas.openxmlformats.org/officeDocument/2006/relationships/slideLayout" Target="../slideLayouts/slideLayout1400.xml"/><Relationship Id="rId428" Type="http://schemas.openxmlformats.org/officeDocument/2006/relationships/slideLayout" Target="../slideLayouts/slideLayout1260.xml"/><Relationship Id="rId635" Type="http://schemas.openxmlformats.org/officeDocument/2006/relationships/slideLayout" Target="../slideLayouts/slideLayout1467.xml"/><Relationship Id="rId274" Type="http://schemas.openxmlformats.org/officeDocument/2006/relationships/slideLayout" Target="../slideLayouts/slideLayout1106.xml"/><Relationship Id="rId481" Type="http://schemas.openxmlformats.org/officeDocument/2006/relationships/slideLayout" Target="../slideLayouts/slideLayout1313.xml"/><Relationship Id="rId69" Type="http://schemas.openxmlformats.org/officeDocument/2006/relationships/slideLayout" Target="../slideLayouts/slideLayout901.xml"/><Relationship Id="rId134" Type="http://schemas.openxmlformats.org/officeDocument/2006/relationships/slideLayout" Target="../slideLayouts/slideLayout966.xml"/><Relationship Id="rId579" Type="http://schemas.openxmlformats.org/officeDocument/2006/relationships/slideLayout" Target="../slideLayouts/slideLayout1411.xml"/><Relationship Id="rId341" Type="http://schemas.openxmlformats.org/officeDocument/2006/relationships/slideLayout" Target="../slideLayouts/slideLayout1173.xml"/><Relationship Id="rId439" Type="http://schemas.openxmlformats.org/officeDocument/2006/relationships/slideLayout" Target="../slideLayouts/slideLayout1271.xml"/><Relationship Id="rId646" Type="http://schemas.openxmlformats.org/officeDocument/2006/relationships/slideLayout" Target="../slideLayouts/slideLayout1478.xml"/><Relationship Id="rId201" Type="http://schemas.openxmlformats.org/officeDocument/2006/relationships/slideLayout" Target="../slideLayouts/slideLayout1033.xml"/><Relationship Id="rId285" Type="http://schemas.openxmlformats.org/officeDocument/2006/relationships/slideLayout" Target="../slideLayouts/slideLayout1117.xml"/><Relationship Id="rId506" Type="http://schemas.openxmlformats.org/officeDocument/2006/relationships/slideLayout" Target="../slideLayouts/slideLayout1338.xml"/><Relationship Id="rId492" Type="http://schemas.openxmlformats.org/officeDocument/2006/relationships/slideLayout" Target="../slideLayouts/slideLayout1324.xml"/><Relationship Id="rId145" Type="http://schemas.openxmlformats.org/officeDocument/2006/relationships/slideLayout" Target="../slideLayouts/slideLayout977.xml"/><Relationship Id="rId352" Type="http://schemas.openxmlformats.org/officeDocument/2006/relationships/slideLayout" Target="../slideLayouts/slideLayout1184.xml"/><Relationship Id="rId212" Type="http://schemas.openxmlformats.org/officeDocument/2006/relationships/slideLayout" Target="../slideLayouts/slideLayout1044.xml"/><Relationship Id="rId657" Type="http://schemas.openxmlformats.org/officeDocument/2006/relationships/slideLayout" Target="../slideLayouts/slideLayout1489.xml"/><Relationship Id="rId296" Type="http://schemas.openxmlformats.org/officeDocument/2006/relationships/slideLayout" Target="../slideLayouts/slideLayout1128.xml"/><Relationship Id="rId517" Type="http://schemas.openxmlformats.org/officeDocument/2006/relationships/slideLayout" Target="../slideLayouts/slideLayout1349.xml"/><Relationship Id="rId60" Type="http://schemas.openxmlformats.org/officeDocument/2006/relationships/slideLayout" Target="../slideLayouts/slideLayout892.xml"/><Relationship Id="rId156" Type="http://schemas.openxmlformats.org/officeDocument/2006/relationships/slideLayout" Target="../slideLayouts/slideLayout988.xml"/><Relationship Id="rId363" Type="http://schemas.openxmlformats.org/officeDocument/2006/relationships/slideLayout" Target="../slideLayouts/slideLayout1195.xml"/><Relationship Id="rId570" Type="http://schemas.openxmlformats.org/officeDocument/2006/relationships/slideLayout" Target="../slideLayouts/slideLayout1402.xml"/><Relationship Id="rId223" Type="http://schemas.openxmlformats.org/officeDocument/2006/relationships/slideLayout" Target="../slideLayouts/slideLayout1055.xml"/><Relationship Id="rId430" Type="http://schemas.openxmlformats.org/officeDocument/2006/relationships/slideLayout" Target="../slideLayouts/slideLayout1262.xml"/><Relationship Id="rId668" Type="http://schemas.openxmlformats.org/officeDocument/2006/relationships/slideLayout" Target="../slideLayouts/slideLayout1500.xml"/><Relationship Id="rId18" Type="http://schemas.openxmlformats.org/officeDocument/2006/relationships/slideLayout" Target="../slideLayouts/slideLayout850.xml"/><Relationship Id="rId265" Type="http://schemas.openxmlformats.org/officeDocument/2006/relationships/slideLayout" Target="../slideLayouts/slideLayout1097.xml"/><Relationship Id="rId472" Type="http://schemas.openxmlformats.org/officeDocument/2006/relationships/slideLayout" Target="../slideLayouts/slideLayout1304.xml"/><Relationship Id="rId528" Type="http://schemas.openxmlformats.org/officeDocument/2006/relationships/slideLayout" Target="../slideLayouts/slideLayout1360.xml"/><Relationship Id="rId125" Type="http://schemas.openxmlformats.org/officeDocument/2006/relationships/slideLayout" Target="../slideLayouts/slideLayout957.xml"/><Relationship Id="rId167" Type="http://schemas.openxmlformats.org/officeDocument/2006/relationships/slideLayout" Target="../slideLayouts/slideLayout999.xml"/><Relationship Id="rId332" Type="http://schemas.openxmlformats.org/officeDocument/2006/relationships/slideLayout" Target="../slideLayouts/slideLayout1164.xml"/><Relationship Id="rId374" Type="http://schemas.openxmlformats.org/officeDocument/2006/relationships/slideLayout" Target="../slideLayouts/slideLayout1206.xml"/><Relationship Id="rId581" Type="http://schemas.openxmlformats.org/officeDocument/2006/relationships/slideLayout" Target="../slideLayouts/slideLayout1413.xml"/><Relationship Id="rId71" Type="http://schemas.openxmlformats.org/officeDocument/2006/relationships/slideLayout" Target="../slideLayouts/slideLayout903.xml"/><Relationship Id="rId234" Type="http://schemas.openxmlformats.org/officeDocument/2006/relationships/slideLayout" Target="../slideLayouts/slideLayout1066.xml"/><Relationship Id="rId637" Type="http://schemas.openxmlformats.org/officeDocument/2006/relationships/slideLayout" Target="../slideLayouts/slideLayout1469.xml"/><Relationship Id="rId679" Type="http://schemas.openxmlformats.org/officeDocument/2006/relationships/slideLayout" Target="../slideLayouts/slideLayout1511.xml"/><Relationship Id="rId2" Type="http://schemas.openxmlformats.org/officeDocument/2006/relationships/slideLayout" Target="../slideLayouts/slideLayout834.xml"/><Relationship Id="rId29" Type="http://schemas.openxmlformats.org/officeDocument/2006/relationships/slideLayout" Target="../slideLayouts/slideLayout861.xml"/><Relationship Id="rId276" Type="http://schemas.openxmlformats.org/officeDocument/2006/relationships/slideLayout" Target="../slideLayouts/slideLayout1108.xml"/><Relationship Id="rId441" Type="http://schemas.openxmlformats.org/officeDocument/2006/relationships/slideLayout" Target="../slideLayouts/slideLayout1273.xml"/><Relationship Id="rId483" Type="http://schemas.openxmlformats.org/officeDocument/2006/relationships/slideLayout" Target="../slideLayouts/slideLayout1315.xml"/><Relationship Id="rId539" Type="http://schemas.openxmlformats.org/officeDocument/2006/relationships/slideLayout" Target="../slideLayouts/slideLayout1371.xml"/><Relationship Id="rId690" Type="http://schemas.openxmlformats.org/officeDocument/2006/relationships/slideLayout" Target="../slideLayouts/slideLayout1522.xml"/><Relationship Id="rId40" Type="http://schemas.openxmlformats.org/officeDocument/2006/relationships/slideLayout" Target="../slideLayouts/slideLayout872.xml"/><Relationship Id="rId136" Type="http://schemas.openxmlformats.org/officeDocument/2006/relationships/slideLayout" Target="../slideLayouts/slideLayout968.xml"/><Relationship Id="rId178" Type="http://schemas.openxmlformats.org/officeDocument/2006/relationships/slideLayout" Target="../slideLayouts/slideLayout1010.xml"/><Relationship Id="rId301" Type="http://schemas.openxmlformats.org/officeDocument/2006/relationships/slideLayout" Target="../slideLayouts/slideLayout1133.xml"/><Relationship Id="rId343" Type="http://schemas.openxmlformats.org/officeDocument/2006/relationships/slideLayout" Target="../slideLayouts/slideLayout1175.xml"/><Relationship Id="rId550" Type="http://schemas.openxmlformats.org/officeDocument/2006/relationships/slideLayout" Target="../slideLayouts/slideLayout1382.xml"/><Relationship Id="rId82" Type="http://schemas.openxmlformats.org/officeDocument/2006/relationships/slideLayout" Target="../slideLayouts/slideLayout914.xml"/><Relationship Id="rId203" Type="http://schemas.openxmlformats.org/officeDocument/2006/relationships/slideLayout" Target="../slideLayouts/slideLayout1035.xml"/><Relationship Id="rId385" Type="http://schemas.openxmlformats.org/officeDocument/2006/relationships/slideLayout" Target="../slideLayouts/slideLayout1217.xml"/><Relationship Id="rId592" Type="http://schemas.openxmlformats.org/officeDocument/2006/relationships/slideLayout" Target="../slideLayouts/slideLayout1424.xml"/><Relationship Id="rId606" Type="http://schemas.openxmlformats.org/officeDocument/2006/relationships/slideLayout" Target="../slideLayouts/slideLayout1438.xml"/><Relationship Id="rId648" Type="http://schemas.openxmlformats.org/officeDocument/2006/relationships/slideLayout" Target="../slideLayouts/slideLayout1480.xml"/><Relationship Id="rId245" Type="http://schemas.openxmlformats.org/officeDocument/2006/relationships/slideLayout" Target="../slideLayouts/slideLayout1077.xml"/><Relationship Id="rId287" Type="http://schemas.openxmlformats.org/officeDocument/2006/relationships/slideLayout" Target="../slideLayouts/slideLayout1119.xml"/><Relationship Id="rId410" Type="http://schemas.openxmlformats.org/officeDocument/2006/relationships/slideLayout" Target="../slideLayouts/slideLayout1242.xml"/><Relationship Id="rId452" Type="http://schemas.openxmlformats.org/officeDocument/2006/relationships/slideLayout" Target="../slideLayouts/slideLayout1284.xml"/><Relationship Id="rId494" Type="http://schemas.openxmlformats.org/officeDocument/2006/relationships/slideLayout" Target="../slideLayouts/slideLayout1326.xml"/><Relationship Id="rId508" Type="http://schemas.openxmlformats.org/officeDocument/2006/relationships/slideLayout" Target="../slideLayouts/slideLayout1340.xml"/><Relationship Id="rId105" Type="http://schemas.openxmlformats.org/officeDocument/2006/relationships/slideLayout" Target="../slideLayouts/slideLayout937.xml"/><Relationship Id="rId147" Type="http://schemas.openxmlformats.org/officeDocument/2006/relationships/slideLayout" Target="../slideLayouts/slideLayout979.xml"/><Relationship Id="rId312" Type="http://schemas.openxmlformats.org/officeDocument/2006/relationships/slideLayout" Target="../slideLayouts/slideLayout1144.xml"/><Relationship Id="rId354" Type="http://schemas.openxmlformats.org/officeDocument/2006/relationships/slideLayout" Target="../slideLayouts/slideLayout1186.xml"/><Relationship Id="rId51" Type="http://schemas.openxmlformats.org/officeDocument/2006/relationships/slideLayout" Target="../slideLayouts/slideLayout883.xml"/><Relationship Id="rId93" Type="http://schemas.openxmlformats.org/officeDocument/2006/relationships/slideLayout" Target="../slideLayouts/slideLayout925.xml"/><Relationship Id="rId189" Type="http://schemas.openxmlformats.org/officeDocument/2006/relationships/slideLayout" Target="../slideLayouts/slideLayout1021.xml"/><Relationship Id="rId396" Type="http://schemas.openxmlformats.org/officeDocument/2006/relationships/slideLayout" Target="../slideLayouts/slideLayout1228.xml"/><Relationship Id="rId561" Type="http://schemas.openxmlformats.org/officeDocument/2006/relationships/slideLayout" Target="../slideLayouts/slideLayout1393.xml"/><Relationship Id="rId617" Type="http://schemas.openxmlformats.org/officeDocument/2006/relationships/slideLayout" Target="../slideLayouts/slideLayout1449.xml"/><Relationship Id="rId659" Type="http://schemas.openxmlformats.org/officeDocument/2006/relationships/slideLayout" Target="../slideLayouts/slideLayout1491.xml"/><Relationship Id="rId214" Type="http://schemas.openxmlformats.org/officeDocument/2006/relationships/slideLayout" Target="../slideLayouts/slideLayout1046.xml"/><Relationship Id="rId256" Type="http://schemas.openxmlformats.org/officeDocument/2006/relationships/slideLayout" Target="../slideLayouts/slideLayout1088.xml"/><Relationship Id="rId298" Type="http://schemas.openxmlformats.org/officeDocument/2006/relationships/slideLayout" Target="../slideLayouts/slideLayout1130.xml"/><Relationship Id="rId421" Type="http://schemas.openxmlformats.org/officeDocument/2006/relationships/slideLayout" Target="../slideLayouts/slideLayout1253.xml"/><Relationship Id="rId463" Type="http://schemas.openxmlformats.org/officeDocument/2006/relationships/slideLayout" Target="../slideLayouts/slideLayout1295.xml"/><Relationship Id="rId519" Type="http://schemas.openxmlformats.org/officeDocument/2006/relationships/slideLayout" Target="../slideLayouts/slideLayout1351.xml"/><Relationship Id="rId670" Type="http://schemas.openxmlformats.org/officeDocument/2006/relationships/slideLayout" Target="../slideLayouts/slideLayout1502.xml"/><Relationship Id="rId116" Type="http://schemas.openxmlformats.org/officeDocument/2006/relationships/slideLayout" Target="../slideLayouts/slideLayout948.xml"/><Relationship Id="rId158" Type="http://schemas.openxmlformats.org/officeDocument/2006/relationships/slideLayout" Target="../slideLayouts/slideLayout990.xml"/><Relationship Id="rId323" Type="http://schemas.openxmlformats.org/officeDocument/2006/relationships/slideLayout" Target="../slideLayouts/slideLayout1155.xml"/><Relationship Id="rId530" Type="http://schemas.openxmlformats.org/officeDocument/2006/relationships/slideLayout" Target="../slideLayouts/slideLayout1362.xml"/><Relationship Id="rId20" Type="http://schemas.openxmlformats.org/officeDocument/2006/relationships/slideLayout" Target="../slideLayouts/slideLayout852.xml"/><Relationship Id="rId62" Type="http://schemas.openxmlformats.org/officeDocument/2006/relationships/slideLayout" Target="../slideLayouts/slideLayout894.xml"/><Relationship Id="rId365" Type="http://schemas.openxmlformats.org/officeDocument/2006/relationships/slideLayout" Target="../slideLayouts/slideLayout1197.xml"/><Relationship Id="rId572" Type="http://schemas.openxmlformats.org/officeDocument/2006/relationships/slideLayout" Target="../slideLayouts/slideLayout1404.xml"/><Relationship Id="rId628" Type="http://schemas.openxmlformats.org/officeDocument/2006/relationships/slideLayout" Target="../slideLayouts/slideLayout1460.xml"/><Relationship Id="rId225" Type="http://schemas.openxmlformats.org/officeDocument/2006/relationships/slideLayout" Target="../slideLayouts/slideLayout1057.xml"/><Relationship Id="rId267" Type="http://schemas.openxmlformats.org/officeDocument/2006/relationships/slideLayout" Target="../slideLayouts/slideLayout1099.xml"/><Relationship Id="rId432" Type="http://schemas.openxmlformats.org/officeDocument/2006/relationships/slideLayout" Target="../slideLayouts/slideLayout1264.xml"/><Relationship Id="rId474" Type="http://schemas.openxmlformats.org/officeDocument/2006/relationships/slideLayout" Target="../slideLayouts/slideLayout1306.xml"/><Relationship Id="rId127" Type="http://schemas.openxmlformats.org/officeDocument/2006/relationships/slideLayout" Target="../slideLayouts/slideLayout959.xml"/><Relationship Id="rId681" Type="http://schemas.openxmlformats.org/officeDocument/2006/relationships/slideLayout" Target="../slideLayouts/slideLayout1513.xml"/><Relationship Id="rId31" Type="http://schemas.openxmlformats.org/officeDocument/2006/relationships/slideLayout" Target="../slideLayouts/slideLayout863.xml"/><Relationship Id="rId73" Type="http://schemas.openxmlformats.org/officeDocument/2006/relationships/slideLayout" Target="../slideLayouts/slideLayout905.xml"/><Relationship Id="rId169" Type="http://schemas.openxmlformats.org/officeDocument/2006/relationships/slideLayout" Target="../slideLayouts/slideLayout1001.xml"/><Relationship Id="rId334" Type="http://schemas.openxmlformats.org/officeDocument/2006/relationships/slideLayout" Target="../slideLayouts/slideLayout1166.xml"/><Relationship Id="rId376" Type="http://schemas.openxmlformats.org/officeDocument/2006/relationships/slideLayout" Target="../slideLayouts/slideLayout1208.xml"/><Relationship Id="rId541" Type="http://schemas.openxmlformats.org/officeDocument/2006/relationships/slideLayout" Target="../slideLayouts/slideLayout1373.xml"/><Relationship Id="rId583" Type="http://schemas.openxmlformats.org/officeDocument/2006/relationships/slideLayout" Target="../slideLayouts/slideLayout1415.xml"/><Relationship Id="rId639" Type="http://schemas.openxmlformats.org/officeDocument/2006/relationships/slideLayout" Target="../slideLayouts/slideLayout1471.xml"/><Relationship Id="rId4" Type="http://schemas.openxmlformats.org/officeDocument/2006/relationships/slideLayout" Target="../slideLayouts/slideLayout836.xml"/><Relationship Id="rId180" Type="http://schemas.openxmlformats.org/officeDocument/2006/relationships/slideLayout" Target="../slideLayouts/slideLayout1012.xml"/><Relationship Id="rId236" Type="http://schemas.openxmlformats.org/officeDocument/2006/relationships/slideLayout" Target="../slideLayouts/slideLayout1068.xml"/><Relationship Id="rId278" Type="http://schemas.openxmlformats.org/officeDocument/2006/relationships/slideLayout" Target="../slideLayouts/slideLayout1110.xml"/><Relationship Id="rId401" Type="http://schemas.openxmlformats.org/officeDocument/2006/relationships/slideLayout" Target="../slideLayouts/slideLayout1233.xml"/><Relationship Id="rId443" Type="http://schemas.openxmlformats.org/officeDocument/2006/relationships/slideLayout" Target="../slideLayouts/slideLayout1275.xml"/><Relationship Id="rId650" Type="http://schemas.openxmlformats.org/officeDocument/2006/relationships/slideLayout" Target="../slideLayouts/slideLayout1482.xml"/><Relationship Id="rId303" Type="http://schemas.openxmlformats.org/officeDocument/2006/relationships/slideLayout" Target="../slideLayouts/slideLayout1135.xml"/><Relationship Id="rId485" Type="http://schemas.openxmlformats.org/officeDocument/2006/relationships/slideLayout" Target="../slideLayouts/slideLayout1317.xml"/><Relationship Id="rId692" Type="http://schemas.openxmlformats.org/officeDocument/2006/relationships/slideLayout" Target="../slideLayouts/slideLayout1524.xml"/><Relationship Id="rId42" Type="http://schemas.openxmlformats.org/officeDocument/2006/relationships/slideLayout" Target="../slideLayouts/slideLayout874.xml"/><Relationship Id="rId84" Type="http://schemas.openxmlformats.org/officeDocument/2006/relationships/slideLayout" Target="../slideLayouts/slideLayout916.xml"/><Relationship Id="rId138" Type="http://schemas.openxmlformats.org/officeDocument/2006/relationships/slideLayout" Target="../slideLayouts/slideLayout970.xml"/><Relationship Id="rId345" Type="http://schemas.openxmlformats.org/officeDocument/2006/relationships/slideLayout" Target="../slideLayouts/slideLayout1177.xml"/><Relationship Id="rId387" Type="http://schemas.openxmlformats.org/officeDocument/2006/relationships/slideLayout" Target="../slideLayouts/slideLayout1219.xml"/><Relationship Id="rId510" Type="http://schemas.openxmlformats.org/officeDocument/2006/relationships/slideLayout" Target="../slideLayouts/slideLayout1342.xml"/><Relationship Id="rId552" Type="http://schemas.openxmlformats.org/officeDocument/2006/relationships/slideLayout" Target="../slideLayouts/slideLayout1384.xml"/><Relationship Id="rId594" Type="http://schemas.openxmlformats.org/officeDocument/2006/relationships/slideLayout" Target="../slideLayouts/slideLayout1426.xml"/><Relationship Id="rId608" Type="http://schemas.openxmlformats.org/officeDocument/2006/relationships/slideLayout" Target="../slideLayouts/slideLayout1440.xml"/><Relationship Id="rId191" Type="http://schemas.openxmlformats.org/officeDocument/2006/relationships/slideLayout" Target="../slideLayouts/slideLayout1023.xml"/><Relationship Id="rId205" Type="http://schemas.openxmlformats.org/officeDocument/2006/relationships/slideLayout" Target="../slideLayouts/slideLayout1037.xml"/><Relationship Id="rId247" Type="http://schemas.openxmlformats.org/officeDocument/2006/relationships/slideLayout" Target="../slideLayouts/slideLayout1079.xml"/><Relationship Id="rId412" Type="http://schemas.openxmlformats.org/officeDocument/2006/relationships/slideLayout" Target="../slideLayouts/slideLayout1244.xml"/><Relationship Id="rId107" Type="http://schemas.openxmlformats.org/officeDocument/2006/relationships/slideLayout" Target="../slideLayouts/slideLayout939.xml"/><Relationship Id="rId289" Type="http://schemas.openxmlformats.org/officeDocument/2006/relationships/slideLayout" Target="../slideLayouts/slideLayout1121.xml"/><Relationship Id="rId454" Type="http://schemas.openxmlformats.org/officeDocument/2006/relationships/slideLayout" Target="../slideLayouts/slideLayout1286.xml"/><Relationship Id="rId496" Type="http://schemas.openxmlformats.org/officeDocument/2006/relationships/slideLayout" Target="../slideLayouts/slideLayout1328.xml"/><Relationship Id="rId661" Type="http://schemas.openxmlformats.org/officeDocument/2006/relationships/slideLayout" Target="../slideLayouts/slideLayout1493.xml"/><Relationship Id="rId11" Type="http://schemas.openxmlformats.org/officeDocument/2006/relationships/slideLayout" Target="../slideLayouts/slideLayout843.xml"/><Relationship Id="rId53" Type="http://schemas.openxmlformats.org/officeDocument/2006/relationships/slideLayout" Target="../slideLayouts/slideLayout885.xml"/><Relationship Id="rId149" Type="http://schemas.openxmlformats.org/officeDocument/2006/relationships/slideLayout" Target="../slideLayouts/slideLayout981.xml"/><Relationship Id="rId314" Type="http://schemas.openxmlformats.org/officeDocument/2006/relationships/slideLayout" Target="../slideLayouts/slideLayout1146.xml"/><Relationship Id="rId356" Type="http://schemas.openxmlformats.org/officeDocument/2006/relationships/slideLayout" Target="../slideLayouts/slideLayout1188.xml"/><Relationship Id="rId398" Type="http://schemas.openxmlformats.org/officeDocument/2006/relationships/slideLayout" Target="../slideLayouts/slideLayout1230.xml"/><Relationship Id="rId521" Type="http://schemas.openxmlformats.org/officeDocument/2006/relationships/slideLayout" Target="../slideLayouts/slideLayout1353.xml"/><Relationship Id="rId563" Type="http://schemas.openxmlformats.org/officeDocument/2006/relationships/slideLayout" Target="../slideLayouts/slideLayout1395.xml"/><Relationship Id="rId619" Type="http://schemas.openxmlformats.org/officeDocument/2006/relationships/slideLayout" Target="../slideLayouts/slideLayout1451.xml"/><Relationship Id="rId95" Type="http://schemas.openxmlformats.org/officeDocument/2006/relationships/slideLayout" Target="../slideLayouts/slideLayout927.xml"/><Relationship Id="rId160" Type="http://schemas.openxmlformats.org/officeDocument/2006/relationships/slideLayout" Target="../slideLayouts/slideLayout992.xml"/><Relationship Id="rId216" Type="http://schemas.openxmlformats.org/officeDocument/2006/relationships/slideLayout" Target="../slideLayouts/slideLayout1048.xml"/><Relationship Id="rId423" Type="http://schemas.openxmlformats.org/officeDocument/2006/relationships/slideLayout" Target="../slideLayouts/slideLayout1255.xml"/><Relationship Id="rId258" Type="http://schemas.openxmlformats.org/officeDocument/2006/relationships/slideLayout" Target="../slideLayouts/slideLayout1090.xml"/><Relationship Id="rId465" Type="http://schemas.openxmlformats.org/officeDocument/2006/relationships/slideLayout" Target="../slideLayouts/slideLayout1297.xml"/><Relationship Id="rId630" Type="http://schemas.openxmlformats.org/officeDocument/2006/relationships/slideLayout" Target="../slideLayouts/slideLayout1462.xml"/><Relationship Id="rId672" Type="http://schemas.openxmlformats.org/officeDocument/2006/relationships/slideLayout" Target="../slideLayouts/slideLayout1504.xml"/><Relationship Id="rId22" Type="http://schemas.openxmlformats.org/officeDocument/2006/relationships/slideLayout" Target="../slideLayouts/slideLayout854.xml"/><Relationship Id="rId64" Type="http://schemas.openxmlformats.org/officeDocument/2006/relationships/slideLayout" Target="../slideLayouts/slideLayout896.xml"/><Relationship Id="rId118" Type="http://schemas.openxmlformats.org/officeDocument/2006/relationships/slideLayout" Target="../slideLayouts/slideLayout950.xml"/><Relationship Id="rId325" Type="http://schemas.openxmlformats.org/officeDocument/2006/relationships/slideLayout" Target="../slideLayouts/slideLayout1157.xml"/><Relationship Id="rId367" Type="http://schemas.openxmlformats.org/officeDocument/2006/relationships/slideLayout" Target="../slideLayouts/slideLayout1199.xml"/><Relationship Id="rId532" Type="http://schemas.openxmlformats.org/officeDocument/2006/relationships/slideLayout" Target="../slideLayouts/slideLayout1364.xml"/><Relationship Id="rId574" Type="http://schemas.openxmlformats.org/officeDocument/2006/relationships/slideLayout" Target="../slideLayouts/slideLayout1406.xml"/><Relationship Id="rId171" Type="http://schemas.openxmlformats.org/officeDocument/2006/relationships/slideLayout" Target="../slideLayouts/slideLayout1003.xml"/><Relationship Id="rId227" Type="http://schemas.openxmlformats.org/officeDocument/2006/relationships/slideLayout" Target="../slideLayouts/slideLayout1059.xml"/><Relationship Id="rId269" Type="http://schemas.openxmlformats.org/officeDocument/2006/relationships/slideLayout" Target="../slideLayouts/slideLayout1101.xml"/><Relationship Id="rId434" Type="http://schemas.openxmlformats.org/officeDocument/2006/relationships/slideLayout" Target="../slideLayouts/slideLayout1266.xml"/><Relationship Id="rId476" Type="http://schemas.openxmlformats.org/officeDocument/2006/relationships/slideLayout" Target="../slideLayouts/slideLayout1308.xml"/><Relationship Id="rId641" Type="http://schemas.openxmlformats.org/officeDocument/2006/relationships/slideLayout" Target="../slideLayouts/slideLayout1473.xml"/><Relationship Id="rId683" Type="http://schemas.openxmlformats.org/officeDocument/2006/relationships/slideLayout" Target="../slideLayouts/slideLayout1515.xml"/><Relationship Id="rId33" Type="http://schemas.openxmlformats.org/officeDocument/2006/relationships/slideLayout" Target="../slideLayouts/slideLayout865.xml"/><Relationship Id="rId129" Type="http://schemas.openxmlformats.org/officeDocument/2006/relationships/slideLayout" Target="../slideLayouts/slideLayout961.xml"/><Relationship Id="rId280" Type="http://schemas.openxmlformats.org/officeDocument/2006/relationships/slideLayout" Target="../slideLayouts/slideLayout1112.xml"/><Relationship Id="rId336" Type="http://schemas.openxmlformats.org/officeDocument/2006/relationships/slideLayout" Target="../slideLayouts/slideLayout1168.xml"/><Relationship Id="rId501" Type="http://schemas.openxmlformats.org/officeDocument/2006/relationships/slideLayout" Target="../slideLayouts/slideLayout1333.xml"/><Relationship Id="rId543" Type="http://schemas.openxmlformats.org/officeDocument/2006/relationships/slideLayout" Target="../slideLayouts/slideLayout1375.xml"/><Relationship Id="rId75" Type="http://schemas.openxmlformats.org/officeDocument/2006/relationships/slideLayout" Target="../slideLayouts/slideLayout907.xml"/><Relationship Id="rId140" Type="http://schemas.openxmlformats.org/officeDocument/2006/relationships/slideLayout" Target="../slideLayouts/slideLayout972.xml"/><Relationship Id="rId182" Type="http://schemas.openxmlformats.org/officeDocument/2006/relationships/slideLayout" Target="../slideLayouts/slideLayout1014.xml"/><Relationship Id="rId378" Type="http://schemas.openxmlformats.org/officeDocument/2006/relationships/slideLayout" Target="../slideLayouts/slideLayout1210.xml"/><Relationship Id="rId403" Type="http://schemas.openxmlformats.org/officeDocument/2006/relationships/slideLayout" Target="../slideLayouts/slideLayout1235.xml"/><Relationship Id="rId585" Type="http://schemas.openxmlformats.org/officeDocument/2006/relationships/slideLayout" Target="../slideLayouts/slideLayout1417.xml"/><Relationship Id="rId6" Type="http://schemas.openxmlformats.org/officeDocument/2006/relationships/slideLayout" Target="../slideLayouts/slideLayout838.xml"/><Relationship Id="rId238" Type="http://schemas.openxmlformats.org/officeDocument/2006/relationships/slideLayout" Target="../slideLayouts/slideLayout1070.xml"/><Relationship Id="rId445" Type="http://schemas.openxmlformats.org/officeDocument/2006/relationships/slideLayout" Target="../slideLayouts/slideLayout1277.xml"/><Relationship Id="rId487" Type="http://schemas.openxmlformats.org/officeDocument/2006/relationships/slideLayout" Target="../slideLayouts/slideLayout1319.xml"/><Relationship Id="rId610" Type="http://schemas.openxmlformats.org/officeDocument/2006/relationships/slideLayout" Target="../slideLayouts/slideLayout1442.xml"/><Relationship Id="rId652" Type="http://schemas.openxmlformats.org/officeDocument/2006/relationships/slideLayout" Target="../slideLayouts/slideLayout1484.xml"/><Relationship Id="rId694" Type="http://schemas.openxmlformats.org/officeDocument/2006/relationships/slideLayout" Target="../slideLayouts/slideLayout1526.xml"/><Relationship Id="rId291" Type="http://schemas.openxmlformats.org/officeDocument/2006/relationships/slideLayout" Target="../slideLayouts/slideLayout1123.xml"/><Relationship Id="rId305" Type="http://schemas.openxmlformats.org/officeDocument/2006/relationships/slideLayout" Target="../slideLayouts/slideLayout1137.xml"/><Relationship Id="rId347" Type="http://schemas.openxmlformats.org/officeDocument/2006/relationships/slideLayout" Target="../slideLayouts/slideLayout1179.xml"/><Relationship Id="rId512" Type="http://schemas.openxmlformats.org/officeDocument/2006/relationships/slideLayout" Target="../slideLayouts/slideLayout1344.xml"/><Relationship Id="rId44" Type="http://schemas.openxmlformats.org/officeDocument/2006/relationships/slideLayout" Target="../slideLayouts/slideLayout876.xml"/><Relationship Id="rId86" Type="http://schemas.openxmlformats.org/officeDocument/2006/relationships/slideLayout" Target="../slideLayouts/slideLayout918.xml"/><Relationship Id="rId151" Type="http://schemas.openxmlformats.org/officeDocument/2006/relationships/slideLayout" Target="../slideLayouts/slideLayout983.xml"/><Relationship Id="rId389" Type="http://schemas.openxmlformats.org/officeDocument/2006/relationships/slideLayout" Target="../slideLayouts/slideLayout1221.xml"/><Relationship Id="rId554" Type="http://schemas.openxmlformats.org/officeDocument/2006/relationships/slideLayout" Target="../slideLayouts/slideLayout1386.xml"/><Relationship Id="rId596" Type="http://schemas.openxmlformats.org/officeDocument/2006/relationships/slideLayout" Target="../slideLayouts/slideLayout1428.xml"/><Relationship Id="rId193" Type="http://schemas.openxmlformats.org/officeDocument/2006/relationships/slideLayout" Target="../slideLayouts/slideLayout1025.xml"/><Relationship Id="rId207" Type="http://schemas.openxmlformats.org/officeDocument/2006/relationships/slideLayout" Target="../slideLayouts/slideLayout1039.xml"/><Relationship Id="rId249" Type="http://schemas.openxmlformats.org/officeDocument/2006/relationships/slideLayout" Target="../slideLayouts/slideLayout1081.xml"/><Relationship Id="rId414" Type="http://schemas.openxmlformats.org/officeDocument/2006/relationships/slideLayout" Target="../slideLayouts/slideLayout1246.xml"/><Relationship Id="rId456" Type="http://schemas.openxmlformats.org/officeDocument/2006/relationships/slideLayout" Target="../slideLayouts/slideLayout1288.xml"/><Relationship Id="rId498" Type="http://schemas.openxmlformats.org/officeDocument/2006/relationships/slideLayout" Target="../slideLayouts/slideLayout1330.xml"/><Relationship Id="rId621" Type="http://schemas.openxmlformats.org/officeDocument/2006/relationships/slideLayout" Target="../slideLayouts/slideLayout1453.xml"/><Relationship Id="rId663" Type="http://schemas.openxmlformats.org/officeDocument/2006/relationships/slideLayout" Target="../slideLayouts/slideLayout1495.xml"/><Relationship Id="rId13" Type="http://schemas.openxmlformats.org/officeDocument/2006/relationships/slideLayout" Target="../slideLayouts/slideLayout845.xml"/><Relationship Id="rId109" Type="http://schemas.openxmlformats.org/officeDocument/2006/relationships/slideLayout" Target="../slideLayouts/slideLayout941.xml"/><Relationship Id="rId260" Type="http://schemas.openxmlformats.org/officeDocument/2006/relationships/slideLayout" Target="../slideLayouts/slideLayout1092.xml"/><Relationship Id="rId316" Type="http://schemas.openxmlformats.org/officeDocument/2006/relationships/slideLayout" Target="../slideLayouts/slideLayout1148.xml"/><Relationship Id="rId523" Type="http://schemas.openxmlformats.org/officeDocument/2006/relationships/slideLayout" Target="../slideLayouts/slideLayout1355.xml"/><Relationship Id="rId55" Type="http://schemas.openxmlformats.org/officeDocument/2006/relationships/slideLayout" Target="../slideLayouts/slideLayout887.xml"/><Relationship Id="rId97" Type="http://schemas.openxmlformats.org/officeDocument/2006/relationships/slideLayout" Target="../slideLayouts/slideLayout929.xml"/><Relationship Id="rId120" Type="http://schemas.openxmlformats.org/officeDocument/2006/relationships/slideLayout" Target="../slideLayouts/slideLayout952.xml"/><Relationship Id="rId358" Type="http://schemas.openxmlformats.org/officeDocument/2006/relationships/slideLayout" Target="../slideLayouts/slideLayout1190.xml"/><Relationship Id="rId565" Type="http://schemas.openxmlformats.org/officeDocument/2006/relationships/slideLayout" Target="../slideLayouts/slideLayout1397.xml"/><Relationship Id="rId162" Type="http://schemas.openxmlformats.org/officeDocument/2006/relationships/slideLayout" Target="../slideLayouts/slideLayout994.xml"/><Relationship Id="rId218" Type="http://schemas.openxmlformats.org/officeDocument/2006/relationships/slideLayout" Target="../slideLayouts/slideLayout1050.xml"/><Relationship Id="rId425" Type="http://schemas.openxmlformats.org/officeDocument/2006/relationships/slideLayout" Target="../slideLayouts/slideLayout1257.xml"/><Relationship Id="rId467" Type="http://schemas.openxmlformats.org/officeDocument/2006/relationships/slideLayout" Target="../slideLayouts/slideLayout1299.xml"/><Relationship Id="rId632" Type="http://schemas.openxmlformats.org/officeDocument/2006/relationships/slideLayout" Target="../slideLayouts/slideLayout1464.xml"/><Relationship Id="rId271" Type="http://schemas.openxmlformats.org/officeDocument/2006/relationships/slideLayout" Target="../slideLayouts/slideLayout1103.xml"/><Relationship Id="rId674" Type="http://schemas.openxmlformats.org/officeDocument/2006/relationships/slideLayout" Target="../slideLayouts/slideLayout1506.xml"/><Relationship Id="rId24" Type="http://schemas.openxmlformats.org/officeDocument/2006/relationships/slideLayout" Target="../slideLayouts/slideLayout856.xml"/><Relationship Id="rId66" Type="http://schemas.openxmlformats.org/officeDocument/2006/relationships/slideLayout" Target="../slideLayouts/slideLayout898.xml"/><Relationship Id="rId131" Type="http://schemas.openxmlformats.org/officeDocument/2006/relationships/slideLayout" Target="../slideLayouts/slideLayout963.xml"/><Relationship Id="rId327" Type="http://schemas.openxmlformats.org/officeDocument/2006/relationships/slideLayout" Target="../slideLayouts/slideLayout1159.xml"/><Relationship Id="rId369" Type="http://schemas.openxmlformats.org/officeDocument/2006/relationships/slideLayout" Target="../slideLayouts/slideLayout1201.xml"/><Relationship Id="rId534" Type="http://schemas.openxmlformats.org/officeDocument/2006/relationships/slideLayout" Target="../slideLayouts/slideLayout1366.xml"/><Relationship Id="rId576" Type="http://schemas.openxmlformats.org/officeDocument/2006/relationships/slideLayout" Target="../slideLayouts/slideLayout1408.xml"/><Relationship Id="rId173" Type="http://schemas.openxmlformats.org/officeDocument/2006/relationships/slideLayout" Target="../slideLayouts/slideLayout1005.xml"/><Relationship Id="rId229" Type="http://schemas.openxmlformats.org/officeDocument/2006/relationships/slideLayout" Target="../slideLayouts/slideLayout1061.xml"/><Relationship Id="rId380" Type="http://schemas.openxmlformats.org/officeDocument/2006/relationships/slideLayout" Target="../slideLayouts/slideLayout1212.xml"/><Relationship Id="rId436" Type="http://schemas.openxmlformats.org/officeDocument/2006/relationships/slideLayout" Target="../slideLayouts/slideLayout1268.xml"/><Relationship Id="rId601" Type="http://schemas.openxmlformats.org/officeDocument/2006/relationships/slideLayout" Target="../slideLayouts/slideLayout1433.xml"/><Relationship Id="rId643" Type="http://schemas.openxmlformats.org/officeDocument/2006/relationships/slideLayout" Target="../slideLayouts/slideLayout1475.xml"/><Relationship Id="rId240" Type="http://schemas.openxmlformats.org/officeDocument/2006/relationships/slideLayout" Target="../slideLayouts/slideLayout1072.xml"/><Relationship Id="rId478" Type="http://schemas.openxmlformats.org/officeDocument/2006/relationships/slideLayout" Target="../slideLayouts/slideLayout1310.xml"/><Relationship Id="rId685" Type="http://schemas.openxmlformats.org/officeDocument/2006/relationships/slideLayout" Target="../slideLayouts/slideLayout1517.xml"/><Relationship Id="rId35" Type="http://schemas.openxmlformats.org/officeDocument/2006/relationships/slideLayout" Target="../slideLayouts/slideLayout867.xml"/><Relationship Id="rId77" Type="http://schemas.openxmlformats.org/officeDocument/2006/relationships/slideLayout" Target="../slideLayouts/slideLayout909.xml"/><Relationship Id="rId100" Type="http://schemas.openxmlformats.org/officeDocument/2006/relationships/slideLayout" Target="../slideLayouts/slideLayout932.xml"/><Relationship Id="rId282" Type="http://schemas.openxmlformats.org/officeDocument/2006/relationships/slideLayout" Target="../slideLayouts/slideLayout1114.xml"/><Relationship Id="rId338" Type="http://schemas.openxmlformats.org/officeDocument/2006/relationships/slideLayout" Target="../slideLayouts/slideLayout1170.xml"/><Relationship Id="rId503" Type="http://schemas.openxmlformats.org/officeDocument/2006/relationships/slideLayout" Target="../slideLayouts/slideLayout1335.xml"/><Relationship Id="rId545" Type="http://schemas.openxmlformats.org/officeDocument/2006/relationships/slideLayout" Target="../slideLayouts/slideLayout1377.xml"/><Relationship Id="rId587" Type="http://schemas.openxmlformats.org/officeDocument/2006/relationships/slideLayout" Target="../slideLayouts/slideLayout1419.xml"/><Relationship Id="rId8" Type="http://schemas.openxmlformats.org/officeDocument/2006/relationships/slideLayout" Target="../slideLayouts/slideLayout840.xml"/><Relationship Id="rId142" Type="http://schemas.openxmlformats.org/officeDocument/2006/relationships/slideLayout" Target="../slideLayouts/slideLayout974.xml"/><Relationship Id="rId184" Type="http://schemas.openxmlformats.org/officeDocument/2006/relationships/slideLayout" Target="../slideLayouts/slideLayout1016.xml"/><Relationship Id="rId391" Type="http://schemas.openxmlformats.org/officeDocument/2006/relationships/slideLayout" Target="../slideLayouts/slideLayout1223.xml"/><Relationship Id="rId405" Type="http://schemas.openxmlformats.org/officeDocument/2006/relationships/slideLayout" Target="../slideLayouts/slideLayout1237.xml"/><Relationship Id="rId447" Type="http://schemas.openxmlformats.org/officeDocument/2006/relationships/slideLayout" Target="../slideLayouts/slideLayout1279.xml"/><Relationship Id="rId612" Type="http://schemas.openxmlformats.org/officeDocument/2006/relationships/slideLayout" Target="../slideLayouts/slideLayout1444.xml"/><Relationship Id="rId251" Type="http://schemas.openxmlformats.org/officeDocument/2006/relationships/slideLayout" Target="../slideLayouts/slideLayout1083.xml"/><Relationship Id="rId489" Type="http://schemas.openxmlformats.org/officeDocument/2006/relationships/slideLayout" Target="../slideLayouts/slideLayout1321.xml"/><Relationship Id="rId654" Type="http://schemas.openxmlformats.org/officeDocument/2006/relationships/slideLayout" Target="../slideLayouts/slideLayout1486.xml"/><Relationship Id="rId696" Type="http://schemas.openxmlformats.org/officeDocument/2006/relationships/image" Target="../media/image1.jpeg"/><Relationship Id="rId46" Type="http://schemas.openxmlformats.org/officeDocument/2006/relationships/slideLayout" Target="../slideLayouts/slideLayout878.xml"/><Relationship Id="rId293" Type="http://schemas.openxmlformats.org/officeDocument/2006/relationships/slideLayout" Target="../slideLayouts/slideLayout1125.xml"/><Relationship Id="rId307" Type="http://schemas.openxmlformats.org/officeDocument/2006/relationships/slideLayout" Target="../slideLayouts/slideLayout1139.xml"/><Relationship Id="rId349" Type="http://schemas.openxmlformats.org/officeDocument/2006/relationships/slideLayout" Target="../slideLayouts/slideLayout1181.xml"/><Relationship Id="rId514" Type="http://schemas.openxmlformats.org/officeDocument/2006/relationships/slideLayout" Target="../slideLayouts/slideLayout1346.xml"/><Relationship Id="rId556" Type="http://schemas.openxmlformats.org/officeDocument/2006/relationships/slideLayout" Target="../slideLayouts/slideLayout1388.xml"/><Relationship Id="rId88" Type="http://schemas.openxmlformats.org/officeDocument/2006/relationships/slideLayout" Target="../slideLayouts/slideLayout920.xml"/><Relationship Id="rId111" Type="http://schemas.openxmlformats.org/officeDocument/2006/relationships/slideLayout" Target="../slideLayouts/slideLayout943.xml"/><Relationship Id="rId153" Type="http://schemas.openxmlformats.org/officeDocument/2006/relationships/slideLayout" Target="../slideLayouts/slideLayout985.xml"/><Relationship Id="rId195" Type="http://schemas.openxmlformats.org/officeDocument/2006/relationships/slideLayout" Target="../slideLayouts/slideLayout1027.xml"/><Relationship Id="rId209" Type="http://schemas.openxmlformats.org/officeDocument/2006/relationships/slideLayout" Target="../slideLayouts/slideLayout1041.xml"/><Relationship Id="rId360" Type="http://schemas.openxmlformats.org/officeDocument/2006/relationships/slideLayout" Target="../slideLayouts/slideLayout1192.xml"/><Relationship Id="rId416" Type="http://schemas.openxmlformats.org/officeDocument/2006/relationships/slideLayout" Target="../slideLayouts/slideLayout1248.xml"/><Relationship Id="rId598" Type="http://schemas.openxmlformats.org/officeDocument/2006/relationships/slideLayout" Target="../slideLayouts/slideLayout1430.xml"/><Relationship Id="rId220" Type="http://schemas.openxmlformats.org/officeDocument/2006/relationships/slideLayout" Target="../slideLayouts/slideLayout1052.xml"/><Relationship Id="rId458" Type="http://schemas.openxmlformats.org/officeDocument/2006/relationships/slideLayout" Target="../slideLayouts/slideLayout1290.xml"/><Relationship Id="rId623" Type="http://schemas.openxmlformats.org/officeDocument/2006/relationships/slideLayout" Target="../slideLayouts/slideLayout1455.xml"/><Relationship Id="rId665" Type="http://schemas.openxmlformats.org/officeDocument/2006/relationships/slideLayout" Target="../slideLayouts/slideLayout1497.xml"/><Relationship Id="rId15" Type="http://schemas.openxmlformats.org/officeDocument/2006/relationships/slideLayout" Target="../slideLayouts/slideLayout847.xml"/><Relationship Id="rId57" Type="http://schemas.openxmlformats.org/officeDocument/2006/relationships/slideLayout" Target="../slideLayouts/slideLayout889.xml"/><Relationship Id="rId262" Type="http://schemas.openxmlformats.org/officeDocument/2006/relationships/slideLayout" Target="../slideLayouts/slideLayout1094.xml"/><Relationship Id="rId318" Type="http://schemas.openxmlformats.org/officeDocument/2006/relationships/slideLayout" Target="../slideLayouts/slideLayout1150.xml"/><Relationship Id="rId525" Type="http://schemas.openxmlformats.org/officeDocument/2006/relationships/slideLayout" Target="../slideLayouts/slideLayout1357.xml"/><Relationship Id="rId567" Type="http://schemas.openxmlformats.org/officeDocument/2006/relationships/slideLayout" Target="../slideLayouts/slideLayout1399.xml"/><Relationship Id="rId99" Type="http://schemas.openxmlformats.org/officeDocument/2006/relationships/slideLayout" Target="../slideLayouts/slideLayout931.xml"/><Relationship Id="rId122" Type="http://schemas.openxmlformats.org/officeDocument/2006/relationships/slideLayout" Target="../slideLayouts/slideLayout954.xml"/><Relationship Id="rId164" Type="http://schemas.openxmlformats.org/officeDocument/2006/relationships/slideLayout" Target="../slideLayouts/slideLayout996.xml"/><Relationship Id="rId371" Type="http://schemas.openxmlformats.org/officeDocument/2006/relationships/slideLayout" Target="../slideLayouts/slideLayout1203.xml"/><Relationship Id="rId427" Type="http://schemas.openxmlformats.org/officeDocument/2006/relationships/slideLayout" Target="../slideLayouts/slideLayout1259.xml"/><Relationship Id="rId469" Type="http://schemas.openxmlformats.org/officeDocument/2006/relationships/slideLayout" Target="../slideLayouts/slideLayout1301.xml"/><Relationship Id="rId634" Type="http://schemas.openxmlformats.org/officeDocument/2006/relationships/slideLayout" Target="../slideLayouts/slideLayout1466.xml"/><Relationship Id="rId676" Type="http://schemas.openxmlformats.org/officeDocument/2006/relationships/slideLayout" Target="../slideLayouts/slideLayout1508.xml"/><Relationship Id="rId26" Type="http://schemas.openxmlformats.org/officeDocument/2006/relationships/slideLayout" Target="../slideLayouts/slideLayout858.xml"/><Relationship Id="rId231" Type="http://schemas.openxmlformats.org/officeDocument/2006/relationships/slideLayout" Target="../slideLayouts/slideLayout1063.xml"/><Relationship Id="rId273" Type="http://schemas.openxmlformats.org/officeDocument/2006/relationships/slideLayout" Target="../slideLayouts/slideLayout1105.xml"/><Relationship Id="rId329" Type="http://schemas.openxmlformats.org/officeDocument/2006/relationships/slideLayout" Target="../slideLayouts/slideLayout1161.xml"/><Relationship Id="rId480" Type="http://schemas.openxmlformats.org/officeDocument/2006/relationships/slideLayout" Target="../slideLayouts/slideLayout1312.xml"/><Relationship Id="rId536" Type="http://schemas.openxmlformats.org/officeDocument/2006/relationships/slideLayout" Target="../slideLayouts/slideLayout1368.xml"/><Relationship Id="rId68" Type="http://schemas.openxmlformats.org/officeDocument/2006/relationships/slideLayout" Target="../slideLayouts/slideLayout900.xml"/><Relationship Id="rId133" Type="http://schemas.openxmlformats.org/officeDocument/2006/relationships/slideLayout" Target="../slideLayouts/slideLayout965.xml"/><Relationship Id="rId175" Type="http://schemas.openxmlformats.org/officeDocument/2006/relationships/slideLayout" Target="../slideLayouts/slideLayout1007.xml"/><Relationship Id="rId340" Type="http://schemas.openxmlformats.org/officeDocument/2006/relationships/slideLayout" Target="../slideLayouts/slideLayout1172.xml"/><Relationship Id="rId578" Type="http://schemas.openxmlformats.org/officeDocument/2006/relationships/slideLayout" Target="../slideLayouts/slideLayout1410.xml"/><Relationship Id="rId200" Type="http://schemas.openxmlformats.org/officeDocument/2006/relationships/slideLayout" Target="../slideLayouts/slideLayout1032.xml"/><Relationship Id="rId382" Type="http://schemas.openxmlformats.org/officeDocument/2006/relationships/slideLayout" Target="../slideLayouts/slideLayout1214.xml"/><Relationship Id="rId438" Type="http://schemas.openxmlformats.org/officeDocument/2006/relationships/slideLayout" Target="../slideLayouts/slideLayout1270.xml"/><Relationship Id="rId603" Type="http://schemas.openxmlformats.org/officeDocument/2006/relationships/slideLayout" Target="../slideLayouts/slideLayout1435.xml"/><Relationship Id="rId645" Type="http://schemas.openxmlformats.org/officeDocument/2006/relationships/slideLayout" Target="../slideLayouts/slideLayout1477.xml"/><Relationship Id="rId687" Type="http://schemas.openxmlformats.org/officeDocument/2006/relationships/slideLayout" Target="../slideLayouts/slideLayout1519.xml"/><Relationship Id="rId242" Type="http://schemas.openxmlformats.org/officeDocument/2006/relationships/slideLayout" Target="../slideLayouts/slideLayout1074.xml"/><Relationship Id="rId284" Type="http://schemas.openxmlformats.org/officeDocument/2006/relationships/slideLayout" Target="../slideLayouts/slideLayout1116.xml"/><Relationship Id="rId491" Type="http://schemas.openxmlformats.org/officeDocument/2006/relationships/slideLayout" Target="../slideLayouts/slideLayout1323.xml"/><Relationship Id="rId505" Type="http://schemas.openxmlformats.org/officeDocument/2006/relationships/slideLayout" Target="../slideLayouts/slideLayout1337.xml"/><Relationship Id="rId37" Type="http://schemas.openxmlformats.org/officeDocument/2006/relationships/slideLayout" Target="../slideLayouts/slideLayout869.xml"/><Relationship Id="rId79" Type="http://schemas.openxmlformats.org/officeDocument/2006/relationships/slideLayout" Target="../slideLayouts/slideLayout911.xml"/><Relationship Id="rId102" Type="http://schemas.openxmlformats.org/officeDocument/2006/relationships/slideLayout" Target="../slideLayouts/slideLayout934.xml"/><Relationship Id="rId144" Type="http://schemas.openxmlformats.org/officeDocument/2006/relationships/slideLayout" Target="../slideLayouts/slideLayout976.xml"/><Relationship Id="rId547" Type="http://schemas.openxmlformats.org/officeDocument/2006/relationships/slideLayout" Target="../slideLayouts/slideLayout1379.xml"/><Relationship Id="rId589" Type="http://schemas.openxmlformats.org/officeDocument/2006/relationships/slideLayout" Target="../slideLayouts/slideLayout1421.xml"/><Relationship Id="rId90" Type="http://schemas.openxmlformats.org/officeDocument/2006/relationships/slideLayout" Target="../slideLayouts/slideLayout922.xml"/><Relationship Id="rId186" Type="http://schemas.openxmlformats.org/officeDocument/2006/relationships/slideLayout" Target="../slideLayouts/slideLayout1018.xml"/><Relationship Id="rId351" Type="http://schemas.openxmlformats.org/officeDocument/2006/relationships/slideLayout" Target="../slideLayouts/slideLayout1183.xml"/><Relationship Id="rId393" Type="http://schemas.openxmlformats.org/officeDocument/2006/relationships/slideLayout" Target="../slideLayouts/slideLayout1225.xml"/><Relationship Id="rId407" Type="http://schemas.openxmlformats.org/officeDocument/2006/relationships/slideLayout" Target="../slideLayouts/slideLayout1239.xml"/><Relationship Id="rId449" Type="http://schemas.openxmlformats.org/officeDocument/2006/relationships/slideLayout" Target="../slideLayouts/slideLayout1281.xml"/><Relationship Id="rId614" Type="http://schemas.openxmlformats.org/officeDocument/2006/relationships/slideLayout" Target="../slideLayouts/slideLayout1446.xml"/><Relationship Id="rId656" Type="http://schemas.openxmlformats.org/officeDocument/2006/relationships/slideLayout" Target="../slideLayouts/slideLayout1488.xml"/><Relationship Id="rId211" Type="http://schemas.openxmlformats.org/officeDocument/2006/relationships/slideLayout" Target="../slideLayouts/slideLayout1043.xml"/><Relationship Id="rId253" Type="http://schemas.openxmlformats.org/officeDocument/2006/relationships/slideLayout" Target="../slideLayouts/slideLayout1085.xml"/><Relationship Id="rId295" Type="http://schemas.openxmlformats.org/officeDocument/2006/relationships/slideLayout" Target="../slideLayouts/slideLayout1127.xml"/><Relationship Id="rId309" Type="http://schemas.openxmlformats.org/officeDocument/2006/relationships/slideLayout" Target="../slideLayouts/slideLayout1141.xml"/><Relationship Id="rId460" Type="http://schemas.openxmlformats.org/officeDocument/2006/relationships/slideLayout" Target="../slideLayouts/slideLayout1292.xml"/><Relationship Id="rId516" Type="http://schemas.openxmlformats.org/officeDocument/2006/relationships/slideLayout" Target="../slideLayouts/slideLayout1348.xml"/><Relationship Id="rId698" Type="http://schemas.openxmlformats.org/officeDocument/2006/relationships/image" Target="../media/image3.png"/><Relationship Id="rId48" Type="http://schemas.openxmlformats.org/officeDocument/2006/relationships/slideLayout" Target="../slideLayouts/slideLayout880.xml"/><Relationship Id="rId113" Type="http://schemas.openxmlformats.org/officeDocument/2006/relationships/slideLayout" Target="../slideLayouts/slideLayout945.xml"/><Relationship Id="rId320" Type="http://schemas.openxmlformats.org/officeDocument/2006/relationships/slideLayout" Target="../slideLayouts/slideLayout1152.xml"/><Relationship Id="rId558" Type="http://schemas.openxmlformats.org/officeDocument/2006/relationships/slideLayout" Target="../slideLayouts/slideLayout1390.xml"/><Relationship Id="rId155" Type="http://schemas.openxmlformats.org/officeDocument/2006/relationships/slideLayout" Target="../slideLayouts/slideLayout987.xml"/><Relationship Id="rId197" Type="http://schemas.openxmlformats.org/officeDocument/2006/relationships/slideLayout" Target="../slideLayouts/slideLayout1029.xml"/><Relationship Id="rId362" Type="http://schemas.openxmlformats.org/officeDocument/2006/relationships/slideLayout" Target="../slideLayouts/slideLayout1194.xml"/><Relationship Id="rId418" Type="http://schemas.openxmlformats.org/officeDocument/2006/relationships/slideLayout" Target="../slideLayouts/slideLayout1250.xml"/><Relationship Id="rId625" Type="http://schemas.openxmlformats.org/officeDocument/2006/relationships/slideLayout" Target="../slideLayouts/slideLayout1457.xml"/><Relationship Id="rId222" Type="http://schemas.openxmlformats.org/officeDocument/2006/relationships/slideLayout" Target="../slideLayouts/slideLayout1054.xml"/><Relationship Id="rId264" Type="http://schemas.openxmlformats.org/officeDocument/2006/relationships/slideLayout" Target="../slideLayouts/slideLayout1096.xml"/><Relationship Id="rId471" Type="http://schemas.openxmlformats.org/officeDocument/2006/relationships/slideLayout" Target="../slideLayouts/slideLayout1303.xml"/><Relationship Id="rId667" Type="http://schemas.openxmlformats.org/officeDocument/2006/relationships/slideLayout" Target="../slideLayouts/slideLayout1499.xml"/><Relationship Id="rId17" Type="http://schemas.openxmlformats.org/officeDocument/2006/relationships/slideLayout" Target="../slideLayouts/slideLayout849.xml"/><Relationship Id="rId59" Type="http://schemas.openxmlformats.org/officeDocument/2006/relationships/slideLayout" Target="../slideLayouts/slideLayout891.xml"/><Relationship Id="rId124" Type="http://schemas.openxmlformats.org/officeDocument/2006/relationships/slideLayout" Target="../slideLayouts/slideLayout956.xml"/><Relationship Id="rId527" Type="http://schemas.openxmlformats.org/officeDocument/2006/relationships/slideLayout" Target="../slideLayouts/slideLayout1359.xml"/><Relationship Id="rId569" Type="http://schemas.openxmlformats.org/officeDocument/2006/relationships/slideLayout" Target="../slideLayouts/slideLayout1401.xml"/><Relationship Id="rId70" Type="http://schemas.openxmlformats.org/officeDocument/2006/relationships/slideLayout" Target="../slideLayouts/slideLayout902.xml"/><Relationship Id="rId166" Type="http://schemas.openxmlformats.org/officeDocument/2006/relationships/slideLayout" Target="../slideLayouts/slideLayout998.xml"/><Relationship Id="rId331" Type="http://schemas.openxmlformats.org/officeDocument/2006/relationships/slideLayout" Target="../slideLayouts/slideLayout1163.xml"/><Relationship Id="rId373" Type="http://schemas.openxmlformats.org/officeDocument/2006/relationships/slideLayout" Target="../slideLayouts/slideLayout1205.xml"/><Relationship Id="rId429" Type="http://schemas.openxmlformats.org/officeDocument/2006/relationships/slideLayout" Target="../slideLayouts/slideLayout1261.xml"/><Relationship Id="rId580" Type="http://schemas.openxmlformats.org/officeDocument/2006/relationships/slideLayout" Target="../slideLayouts/slideLayout1412.xml"/><Relationship Id="rId636" Type="http://schemas.openxmlformats.org/officeDocument/2006/relationships/slideLayout" Target="../slideLayouts/slideLayout1468.xml"/><Relationship Id="rId1" Type="http://schemas.openxmlformats.org/officeDocument/2006/relationships/slideLayout" Target="../slideLayouts/slideLayout833.xml"/><Relationship Id="rId233" Type="http://schemas.openxmlformats.org/officeDocument/2006/relationships/slideLayout" Target="../slideLayouts/slideLayout1065.xml"/><Relationship Id="rId440" Type="http://schemas.openxmlformats.org/officeDocument/2006/relationships/slideLayout" Target="../slideLayouts/slideLayout1272.xml"/><Relationship Id="rId678" Type="http://schemas.openxmlformats.org/officeDocument/2006/relationships/slideLayout" Target="../slideLayouts/slideLayout1510.xml"/><Relationship Id="rId28" Type="http://schemas.openxmlformats.org/officeDocument/2006/relationships/slideLayout" Target="../slideLayouts/slideLayout860.xml"/><Relationship Id="rId275" Type="http://schemas.openxmlformats.org/officeDocument/2006/relationships/slideLayout" Target="../slideLayouts/slideLayout1107.xml"/><Relationship Id="rId300" Type="http://schemas.openxmlformats.org/officeDocument/2006/relationships/slideLayout" Target="../slideLayouts/slideLayout1132.xml"/><Relationship Id="rId482" Type="http://schemas.openxmlformats.org/officeDocument/2006/relationships/slideLayout" Target="../slideLayouts/slideLayout1314.xml"/><Relationship Id="rId538" Type="http://schemas.openxmlformats.org/officeDocument/2006/relationships/slideLayout" Target="../slideLayouts/slideLayout1370.xml"/><Relationship Id="rId81" Type="http://schemas.openxmlformats.org/officeDocument/2006/relationships/slideLayout" Target="../slideLayouts/slideLayout913.xml"/><Relationship Id="rId135" Type="http://schemas.openxmlformats.org/officeDocument/2006/relationships/slideLayout" Target="../slideLayouts/slideLayout967.xml"/><Relationship Id="rId177" Type="http://schemas.openxmlformats.org/officeDocument/2006/relationships/slideLayout" Target="../slideLayouts/slideLayout1009.xml"/><Relationship Id="rId342" Type="http://schemas.openxmlformats.org/officeDocument/2006/relationships/slideLayout" Target="../slideLayouts/slideLayout1174.xml"/><Relationship Id="rId384" Type="http://schemas.openxmlformats.org/officeDocument/2006/relationships/slideLayout" Target="../slideLayouts/slideLayout1216.xml"/><Relationship Id="rId591" Type="http://schemas.openxmlformats.org/officeDocument/2006/relationships/slideLayout" Target="../slideLayouts/slideLayout1423.xml"/><Relationship Id="rId605" Type="http://schemas.openxmlformats.org/officeDocument/2006/relationships/slideLayout" Target="../slideLayouts/slideLayout1437.xml"/><Relationship Id="rId202" Type="http://schemas.openxmlformats.org/officeDocument/2006/relationships/slideLayout" Target="../slideLayouts/slideLayout1034.xml"/><Relationship Id="rId244" Type="http://schemas.openxmlformats.org/officeDocument/2006/relationships/slideLayout" Target="../slideLayouts/slideLayout1076.xml"/><Relationship Id="rId647" Type="http://schemas.openxmlformats.org/officeDocument/2006/relationships/slideLayout" Target="../slideLayouts/slideLayout1479.xml"/><Relationship Id="rId689" Type="http://schemas.openxmlformats.org/officeDocument/2006/relationships/slideLayout" Target="../slideLayouts/slideLayout1521.xml"/><Relationship Id="rId39" Type="http://schemas.openxmlformats.org/officeDocument/2006/relationships/slideLayout" Target="../slideLayouts/slideLayout871.xml"/><Relationship Id="rId286" Type="http://schemas.openxmlformats.org/officeDocument/2006/relationships/slideLayout" Target="../slideLayouts/slideLayout1118.xml"/><Relationship Id="rId451" Type="http://schemas.openxmlformats.org/officeDocument/2006/relationships/slideLayout" Target="../slideLayouts/slideLayout1283.xml"/><Relationship Id="rId493" Type="http://schemas.openxmlformats.org/officeDocument/2006/relationships/slideLayout" Target="../slideLayouts/slideLayout1325.xml"/><Relationship Id="rId507" Type="http://schemas.openxmlformats.org/officeDocument/2006/relationships/slideLayout" Target="../slideLayouts/slideLayout1339.xml"/><Relationship Id="rId549" Type="http://schemas.openxmlformats.org/officeDocument/2006/relationships/slideLayout" Target="../slideLayouts/slideLayout1381.xml"/><Relationship Id="rId50" Type="http://schemas.openxmlformats.org/officeDocument/2006/relationships/slideLayout" Target="../slideLayouts/slideLayout882.xml"/><Relationship Id="rId104" Type="http://schemas.openxmlformats.org/officeDocument/2006/relationships/slideLayout" Target="../slideLayouts/slideLayout936.xml"/><Relationship Id="rId146" Type="http://schemas.openxmlformats.org/officeDocument/2006/relationships/slideLayout" Target="../slideLayouts/slideLayout978.xml"/><Relationship Id="rId188" Type="http://schemas.openxmlformats.org/officeDocument/2006/relationships/slideLayout" Target="../slideLayouts/slideLayout1020.xml"/><Relationship Id="rId311" Type="http://schemas.openxmlformats.org/officeDocument/2006/relationships/slideLayout" Target="../slideLayouts/slideLayout1143.xml"/><Relationship Id="rId353" Type="http://schemas.openxmlformats.org/officeDocument/2006/relationships/slideLayout" Target="../slideLayouts/slideLayout1185.xml"/><Relationship Id="rId395" Type="http://schemas.openxmlformats.org/officeDocument/2006/relationships/slideLayout" Target="../slideLayouts/slideLayout1227.xml"/><Relationship Id="rId409" Type="http://schemas.openxmlformats.org/officeDocument/2006/relationships/slideLayout" Target="../slideLayouts/slideLayout1241.xml"/><Relationship Id="rId560" Type="http://schemas.openxmlformats.org/officeDocument/2006/relationships/slideLayout" Target="../slideLayouts/slideLayout1392.xml"/><Relationship Id="rId92" Type="http://schemas.openxmlformats.org/officeDocument/2006/relationships/slideLayout" Target="../slideLayouts/slideLayout924.xml"/><Relationship Id="rId213" Type="http://schemas.openxmlformats.org/officeDocument/2006/relationships/slideLayout" Target="../slideLayouts/slideLayout1045.xml"/><Relationship Id="rId420" Type="http://schemas.openxmlformats.org/officeDocument/2006/relationships/slideLayout" Target="../slideLayouts/slideLayout1252.xml"/><Relationship Id="rId616" Type="http://schemas.openxmlformats.org/officeDocument/2006/relationships/slideLayout" Target="../slideLayouts/slideLayout1448.xml"/><Relationship Id="rId658" Type="http://schemas.openxmlformats.org/officeDocument/2006/relationships/slideLayout" Target="../slideLayouts/slideLayout1490.xml"/><Relationship Id="rId255" Type="http://schemas.openxmlformats.org/officeDocument/2006/relationships/slideLayout" Target="../slideLayouts/slideLayout1087.xml"/><Relationship Id="rId297" Type="http://schemas.openxmlformats.org/officeDocument/2006/relationships/slideLayout" Target="../slideLayouts/slideLayout1129.xml"/><Relationship Id="rId462" Type="http://schemas.openxmlformats.org/officeDocument/2006/relationships/slideLayout" Target="../slideLayouts/slideLayout1294.xml"/><Relationship Id="rId518" Type="http://schemas.openxmlformats.org/officeDocument/2006/relationships/slideLayout" Target="../slideLayouts/slideLayout1350.xml"/><Relationship Id="rId115" Type="http://schemas.openxmlformats.org/officeDocument/2006/relationships/slideLayout" Target="../slideLayouts/slideLayout947.xml"/><Relationship Id="rId157" Type="http://schemas.openxmlformats.org/officeDocument/2006/relationships/slideLayout" Target="../slideLayouts/slideLayout989.xml"/><Relationship Id="rId322" Type="http://schemas.openxmlformats.org/officeDocument/2006/relationships/slideLayout" Target="../slideLayouts/slideLayout1154.xml"/><Relationship Id="rId364" Type="http://schemas.openxmlformats.org/officeDocument/2006/relationships/slideLayout" Target="../slideLayouts/slideLayout1196.xml"/><Relationship Id="rId61" Type="http://schemas.openxmlformats.org/officeDocument/2006/relationships/slideLayout" Target="../slideLayouts/slideLayout893.xml"/><Relationship Id="rId199" Type="http://schemas.openxmlformats.org/officeDocument/2006/relationships/slideLayout" Target="../slideLayouts/slideLayout1031.xml"/><Relationship Id="rId571" Type="http://schemas.openxmlformats.org/officeDocument/2006/relationships/slideLayout" Target="../slideLayouts/slideLayout1403.xml"/><Relationship Id="rId627" Type="http://schemas.openxmlformats.org/officeDocument/2006/relationships/slideLayout" Target="../slideLayouts/slideLayout1459.xml"/><Relationship Id="rId669" Type="http://schemas.openxmlformats.org/officeDocument/2006/relationships/slideLayout" Target="../slideLayouts/slideLayout1501.xml"/><Relationship Id="rId19" Type="http://schemas.openxmlformats.org/officeDocument/2006/relationships/slideLayout" Target="../slideLayouts/slideLayout851.xml"/><Relationship Id="rId224" Type="http://schemas.openxmlformats.org/officeDocument/2006/relationships/slideLayout" Target="../slideLayouts/slideLayout1056.xml"/><Relationship Id="rId266" Type="http://schemas.openxmlformats.org/officeDocument/2006/relationships/slideLayout" Target="../slideLayouts/slideLayout1098.xml"/><Relationship Id="rId431" Type="http://schemas.openxmlformats.org/officeDocument/2006/relationships/slideLayout" Target="../slideLayouts/slideLayout1263.xml"/><Relationship Id="rId473" Type="http://schemas.openxmlformats.org/officeDocument/2006/relationships/slideLayout" Target="../slideLayouts/slideLayout1305.xml"/><Relationship Id="rId529" Type="http://schemas.openxmlformats.org/officeDocument/2006/relationships/slideLayout" Target="../slideLayouts/slideLayout1361.xml"/><Relationship Id="rId680" Type="http://schemas.openxmlformats.org/officeDocument/2006/relationships/slideLayout" Target="../slideLayouts/slideLayout1512.xml"/><Relationship Id="rId30" Type="http://schemas.openxmlformats.org/officeDocument/2006/relationships/slideLayout" Target="../slideLayouts/slideLayout862.xml"/><Relationship Id="rId126" Type="http://schemas.openxmlformats.org/officeDocument/2006/relationships/slideLayout" Target="../slideLayouts/slideLayout958.xml"/><Relationship Id="rId168" Type="http://schemas.openxmlformats.org/officeDocument/2006/relationships/slideLayout" Target="../slideLayouts/slideLayout1000.xml"/><Relationship Id="rId333" Type="http://schemas.openxmlformats.org/officeDocument/2006/relationships/slideLayout" Target="../slideLayouts/slideLayout1165.xml"/><Relationship Id="rId540" Type="http://schemas.openxmlformats.org/officeDocument/2006/relationships/slideLayout" Target="../slideLayouts/slideLayout1372.xml"/><Relationship Id="rId72" Type="http://schemas.openxmlformats.org/officeDocument/2006/relationships/slideLayout" Target="../slideLayouts/slideLayout904.xml"/><Relationship Id="rId375" Type="http://schemas.openxmlformats.org/officeDocument/2006/relationships/slideLayout" Target="../slideLayouts/slideLayout1207.xml"/><Relationship Id="rId582" Type="http://schemas.openxmlformats.org/officeDocument/2006/relationships/slideLayout" Target="../slideLayouts/slideLayout1414.xml"/><Relationship Id="rId638" Type="http://schemas.openxmlformats.org/officeDocument/2006/relationships/slideLayout" Target="../slideLayouts/slideLayout1470.xml"/><Relationship Id="rId3" Type="http://schemas.openxmlformats.org/officeDocument/2006/relationships/slideLayout" Target="../slideLayouts/slideLayout835.xml"/><Relationship Id="rId235" Type="http://schemas.openxmlformats.org/officeDocument/2006/relationships/slideLayout" Target="../slideLayouts/slideLayout1067.xml"/><Relationship Id="rId277" Type="http://schemas.openxmlformats.org/officeDocument/2006/relationships/slideLayout" Target="../slideLayouts/slideLayout1109.xml"/><Relationship Id="rId400" Type="http://schemas.openxmlformats.org/officeDocument/2006/relationships/slideLayout" Target="../slideLayouts/slideLayout1232.xml"/><Relationship Id="rId442" Type="http://schemas.openxmlformats.org/officeDocument/2006/relationships/slideLayout" Target="../slideLayouts/slideLayout1274.xml"/><Relationship Id="rId484" Type="http://schemas.openxmlformats.org/officeDocument/2006/relationships/slideLayout" Target="../slideLayouts/slideLayout1316.xml"/><Relationship Id="rId137" Type="http://schemas.openxmlformats.org/officeDocument/2006/relationships/slideLayout" Target="../slideLayouts/slideLayout969.xml"/><Relationship Id="rId302" Type="http://schemas.openxmlformats.org/officeDocument/2006/relationships/slideLayout" Target="../slideLayouts/slideLayout1134.xml"/><Relationship Id="rId344" Type="http://schemas.openxmlformats.org/officeDocument/2006/relationships/slideLayout" Target="../slideLayouts/slideLayout1176.xml"/><Relationship Id="rId691" Type="http://schemas.openxmlformats.org/officeDocument/2006/relationships/slideLayout" Target="../slideLayouts/slideLayout1523.xml"/><Relationship Id="rId41" Type="http://schemas.openxmlformats.org/officeDocument/2006/relationships/slideLayout" Target="../slideLayouts/slideLayout873.xml"/><Relationship Id="rId83" Type="http://schemas.openxmlformats.org/officeDocument/2006/relationships/slideLayout" Target="../slideLayouts/slideLayout915.xml"/><Relationship Id="rId179" Type="http://schemas.openxmlformats.org/officeDocument/2006/relationships/slideLayout" Target="../slideLayouts/slideLayout1011.xml"/><Relationship Id="rId386" Type="http://schemas.openxmlformats.org/officeDocument/2006/relationships/slideLayout" Target="../slideLayouts/slideLayout1218.xml"/><Relationship Id="rId551" Type="http://schemas.openxmlformats.org/officeDocument/2006/relationships/slideLayout" Target="../slideLayouts/slideLayout1383.xml"/><Relationship Id="rId593" Type="http://schemas.openxmlformats.org/officeDocument/2006/relationships/slideLayout" Target="../slideLayouts/slideLayout1425.xml"/><Relationship Id="rId607" Type="http://schemas.openxmlformats.org/officeDocument/2006/relationships/slideLayout" Target="../slideLayouts/slideLayout1439.xml"/><Relationship Id="rId649" Type="http://schemas.openxmlformats.org/officeDocument/2006/relationships/slideLayout" Target="../slideLayouts/slideLayout1481.xml"/><Relationship Id="rId190" Type="http://schemas.openxmlformats.org/officeDocument/2006/relationships/slideLayout" Target="../slideLayouts/slideLayout1022.xml"/><Relationship Id="rId204" Type="http://schemas.openxmlformats.org/officeDocument/2006/relationships/slideLayout" Target="../slideLayouts/slideLayout1036.xml"/><Relationship Id="rId246" Type="http://schemas.openxmlformats.org/officeDocument/2006/relationships/slideLayout" Target="../slideLayouts/slideLayout1078.xml"/><Relationship Id="rId288" Type="http://schemas.openxmlformats.org/officeDocument/2006/relationships/slideLayout" Target="../slideLayouts/slideLayout1120.xml"/><Relationship Id="rId411" Type="http://schemas.openxmlformats.org/officeDocument/2006/relationships/slideLayout" Target="../slideLayouts/slideLayout1243.xml"/><Relationship Id="rId453" Type="http://schemas.openxmlformats.org/officeDocument/2006/relationships/slideLayout" Target="../slideLayouts/slideLayout1285.xml"/><Relationship Id="rId509" Type="http://schemas.openxmlformats.org/officeDocument/2006/relationships/slideLayout" Target="../slideLayouts/slideLayout1341.xml"/><Relationship Id="rId660" Type="http://schemas.openxmlformats.org/officeDocument/2006/relationships/slideLayout" Target="../slideLayouts/slideLayout1492.xml"/><Relationship Id="rId106" Type="http://schemas.openxmlformats.org/officeDocument/2006/relationships/slideLayout" Target="../slideLayouts/slideLayout938.xml"/><Relationship Id="rId313" Type="http://schemas.openxmlformats.org/officeDocument/2006/relationships/slideLayout" Target="../slideLayouts/slideLayout1145.xml"/><Relationship Id="rId495" Type="http://schemas.openxmlformats.org/officeDocument/2006/relationships/slideLayout" Target="../slideLayouts/slideLayout1327.xml"/><Relationship Id="rId10" Type="http://schemas.openxmlformats.org/officeDocument/2006/relationships/slideLayout" Target="../slideLayouts/slideLayout842.xml"/><Relationship Id="rId52" Type="http://schemas.openxmlformats.org/officeDocument/2006/relationships/slideLayout" Target="../slideLayouts/slideLayout884.xml"/><Relationship Id="rId94" Type="http://schemas.openxmlformats.org/officeDocument/2006/relationships/slideLayout" Target="../slideLayouts/slideLayout926.xml"/><Relationship Id="rId148" Type="http://schemas.openxmlformats.org/officeDocument/2006/relationships/slideLayout" Target="../slideLayouts/slideLayout980.xml"/><Relationship Id="rId355" Type="http://schemas.openxmlformats.org/officeDocument/2006/relationships/slideLayout" Target="../slideLayouts/slideLayout1187.xml"/><Relationship Id="rId397" Type="http://schemas.openxmlformats.org/officeDocument/2006/relationships/slideLayout" Target="../slideLayouts/slideLayout1229.xml"/><Relationship Id="rId520" Type="http://schemas.openxmlformats.org/officeDocument/2006/relationships/slideLayout" Target="../slideLayouts/slideLayout1352.xml"/><Relationship Id="rId562" Type="http://schemas.openxmlformats.org/officeDocument/2006/relationships/slideLayout" Target="../slideLayouts/slideLayout1394.xml"/><Relationship Id="rId618" Type="http://schemas.openxmlformats.org/officeDocument/2006/relationships/slideLayout" Target="../slideLayouts/slideLayout1450.xml"/><Relationship Id="rId215" Type="http://schemas.openxmlformats.org/officeDocument/2006/relationships/slideLayout" Target="../slideLayouts/slideLayout1047.xml"/><Relationship Id="rId257" Type="http://schemas.openxmlformats.org/officeDocument/2006/relationships/slideLayout" Target="../slideLayouts/slideLayout1089.xml"/><Relationship Id="rId422" Type="http://schemas.openxmlformats.org/officeDocument/2006/relationships/slideLayout" Target="../slideLayouts/slideLayout1254.xml"/><Relationship Id="rId464" Type="http://schemas.openxmlformats.org/officeDocument/2006/relationships/slideLayout" Target="../slideLayouts/slideLayout1296.xml"/><Relationship Id="rId299" Type="http://schemas.openxmlformats.org/officeDocument/2006/relationships/slideLayout" Target="../slideLayouts/slideLayout1131.xml"/><Relationship Id="rId63" Type="http://schemas.openxmlformats.org/officeDocument/2006/relationships/slideLayout" Target="../slideLayouts/slideLayout895.xml"/><Relationship Id="rId159" Type="http://schemas.openxmlformats.org/officeDocument/2006/relationships/slideLayout" Target="../slideLayouts/slideLayout991.xml"/><Relationship Id="rId366" Type="http://schemas.openxmlformats.org/officeDocument/2006/relationships/slideLayout" Target="../slideLayouts/slideLayout1198.xml"/><Relationship Id="rId573" Type="http://schemas.openxmlformats.org/officeDocument/2006/relationships/slideLayout" Target="../slideLayouts/slideLayout1405.xml"/><Relationship Id="rId226" Type="http://schemas.openxmlformats.org/officeDocument/2006/relationships/slideLayout" Target="../slideLayouts/slideLayout1058.xml"/><Relationship Id="rId433" Type="http://schemas.openxmlformats.org/officeDocument/2006/relationships/slideLayout" Target="../slideLayouts/slideLayout1265.xml"/><Relationship Id="rId640" Type="http://schemas.openxmlformats.org/officeDocument/2006/relationships/slideLayout" Target="../slideLayouts/slideLayout1472.xml"/><Relationship Id="rId74" Type="http://schemas.openxmlformats.org/officeDocument/2006/relationships/slideLayout" Target="../slideLayouts/slideLayout906.xml"/><Relationship Id="rId377" Type="http://schemas.openxmlformats.org/officeDocument/2006/relationships/slideLayout" Target="../slideLayouts/slideLayout1209.xml"/><Relationship Id="rId500" Type="http://schemas.openxmlformats.org/officeDocument/2006/relationships/slideLayout" Target="../slideLayouts/slideLayout1332.xml"/><Relationship Id="rId584" Type="http://schemas.openxmlformats.org/officeDocument/2006/relationships/slideLayout" Target="../slideLayouts/slideLayout1416.xml"/><Relationship Id="rId5" Type="http://schemas.openxmlformats.org/officeDocument/2006/relationships/slideLayout" Target="../slideLayouts/slideLayout837.xml"/><Relationship Id="rId237" Type="http://schemas.openxmlformats.org/officeDocument/2006/relationships/slideLayout" Target="../slideLayouts/slideLayout1069.xml"/><Relationship Id="rId444" Type="http://schemas.openxmlformats.org/officeDocument/2006/relationships/slideLayout" Target="../slideLayouts/slideLayout1276.xml"/><Relationship Id="rId651" Type="http://schemas.openxmlformats.org/officeDocument/2006/relationships/slideLayout" Target="../slideLayouts/slideLayout1483.xml"/><Relationship Id="rId290" Type="http://schemas.openxmlformats.org/officeDocument/2006/relationships/slideLayout" Target="../slideLayouts/slideLayout1122.xml"/><Relationship Id="rId304" Type="http://schemas.openxmlformats.org/officeDocument/2006/relationships/slideLayout" Target="../slideLayouts/slideLayout1136.xml"/><Relationship Id="rId388" Type="http://schemas.openxmlformats.org/officeDocument/2006/relationships/slideLayout" Target="../slideLayouts/slideLayout1220.xml"/><Relationship Id="rId511" Type="http://schemas.openxmlformats.org/officeDocument/2006/relationships/slideLayout" Target="../slideLayouts/slideLayout1343.xml"/><Relationship Id="rId609" Type="http://schemas.openxmlformats.org/officeDocument/2006/relationships/slideLayout" Target="../slideLayouts/slideLayout1441.xml"/><Relationship Id="rId85" Type="http://schemas.openxmlformats.org/officeDocument/2006/relationships/slideLayout" Target="../slideLayouts/slideLayout917.xml"/><Relationship Id="rId150" Type="http://schemas.openxmlformats.org/officeDocument/2006/relationships/slideLayout" Target="../slideLayouts/slideLayout982.xml"/><Relationship Id="rId595" Type="http://schemas.openxmlformats.org/officeDocument/2006/relationships/slideLayout" Target="../slideLayouts/slideLayout1427.xml"/><Relationship Id="rId248" Type="http://schemas.openxmlformats.org/officeDocument/2006/relationships/slideLayout" Target="../slideLayouts/slideLayout1080.xml"/><Relationship Id="rId455" Type="http://schemas.openxmlformats.org/officeDocument/2006/relationships/slideLayout" Target="../slideLayouts/slideLayout1287.xml"/><Relationship Id="rId662" Type="http://schemas.openxmlformats.org/officeDocument/2006/relationships/slideLayout" Target="../slideLayouts/slideLayout1494.xml"/><Relationship Id="rId12" Type="http://schemas.openxmlformats.org/officeDocument/2006/relationships/slideLayout" Target="../slideLayouts/slideLayout844.xml"/><Relationship Id="rId108" Type="http://schemas.openxmlformats.org/officeDocument/2006/relationships/slideLayout" Target="../slideLayouts/slideLayout940.xml"/><Relationship Id="rId315" Type="http://schemas.openxmlformats.org/officeDocument/2006/relationships/slideLayout" Target="../slideLayouts/slideLayout1147.xml"/><Relationship Id="rId522" Type="http://schemas.openxmlformats.org/officeDocument/2006/relationships/slideLayout" Target="../slideLayouts/slideLayout1354.xml"/><Relationship Id="rId96" Type="http://schemas.openxmlformats.org/officeDocument/2006/relationships/slideLayout" Target="../slideLayouts/slideLayout928.xml"/><Relationship Id="rId161" Type="http://schemas.openxmlformats.org/officeDocument/2006/relationships/slideLayout" Target="../slideLayouts/slideLayout993.xml"/><Relationship Id="rId399" Type="http://schemas.openxmlformats.org/officeDocument/2006/relationships/slideLayout" Target="../slideLayouts/slideLayout1231.xml"/><Relationship Id="rId259" Type="http://schemas.openxmlformats.org/officeDocument/2006/relationships/slideLayout" Target="../slideLayouts/slideLayout1091.xml"/><Relationship Id="rId466" Type="http://schemas.openxmlformats.org/officeDocument/2006/relationships/slideLayout" Target="../slideLayouts/slideLayout1298.xml"/><Relationship Id="rId673" Type="http://schemas.openxmlformats.org/officeDocument/2006/relationships/slideLayout" Target="../slideLayouts/slideLayout1505.xml"/><Relationship Id="rId23" Type="http://schemas.openxmlformats.org/officeDocument/2006/relationships/slideLayout" Target="../slideLayouts/slideLayout855.xml"/><Relationship Id="rId119" Type="http://schemas.openxmlformats.org/officeDocument/2006/relationships/slideLayout" Target="../slideLayouts/slideLayout951.xml"/><Relationship Id="rId326" Type="http://schemas.openxmlformats.org/officeDocument/2006/relationships/slideLayout" Target="../slideLayouts/slideLayout1158.xml"/><Relationship Id="rId533" Type="http://schemas.openxmlformats.org/officeDocument/2006/relationships/slideLayout" Target="../slideLayouts/slideLayout1365.xml"/><Relationship Id="rId172" Type="http://schemas.openxmlformats.org/officeDocument/2006/relationships/slideLayout" Target="../slideLayouts/slideLayout1004.xml"/><Relationship Id="rId477" Type="http://schemas.openxmlformats.org/officeDocument/2006/relationships/slideLayout" Target="../slideLayouts/slideLayout1309.xml"/><Relationship Id="rId600" Type="http://schemas.openxmlformats.org/officeDocument/2006/relationships/slideLayout" Target="../slideLayouts/slideLayout1432.xml"/><Relationship Id="rId684" Type="http://schemas.openxmlformats.org/officeDocument/2006/relationships/slideLayout" Target="../slideLayouts/slideLayout1516.xml"/><Relationship Id="rId337" Type="http://schemas.openxmlformats.org/officeDocument/2006/relationships/slideLayout" Target="../slideLayouts/slideLayout1169.xml"/><Relationship Id="rId34" Type="http://schemas.openxmlformats.org/officeDocument/2006/relationships/slideLayout" Target="../slideLayouts/slideLayout866.xml"/><Relationship Id="rId544" Type="http://schemas.openxmlformats.org/officeDocument/2006/relationships/slideLayout" Target="../slideLayouts/slideLayout1376.xml"/><Relationship Id="rId183" Type="http://schemas.openxmlformats.org/officeDocument/2006/relationships/slideLayout" Target="../slideLayouts/slideLayout1015.xml"/><Relationship Id="rId390" Type="http://schemas.openxmlformats.org/officeDocument/2006/relationships/slideLayout" Target="../slideLayouts/slideLayout1222.xml"/><Relationship Id="rId404" Type="http://schemas.openxmlformats.org/officeDocument/2006/relationships/slideLayout" Target="../slideLayouts/slideLayout1236.xml"/><Relationship Id="rId611" Type="http://schemas.openxmlformats.org/officeDocument/2006/relationships/slideLayout" Target="../slideLayouts/slideLayout1443.xml"/><Relationship Id="rId250" Type="http://schemas.openxmlformats.org/officeDocument/2006/relationships/slideLayout" Target="../slideLayouts/slideLayout1082.xml"/><Relationship Id="rId488" Type="http://schemas.openxmlformats.org/officeDocument/2006/relationships/slideLayout" Target="../slideLayouts/slideLayout1320.xml"/><Relationship Id="rId695" Type="http://schemas.openxmlformats.org/officeDocument/2006/relationships/theme" Target="../theme/theme17.xml"/><Relationship Id="rId45" Type="http://schemas.openxmlformats.org/officeDocument/2006/relationships/slideLayout" Target="../slideLayouts/slideLayout877.xml"/><Relationship Id="rId110" Type="http://schemas.openxmlformats.org/officeDocument/2006/relationships/slideLayout" Target="../slideLayouts/slideLayout942.xml"/><Relationship Id="rId348" Type="http://schemas.openxmlformats.org/officeDocument/2006/relationships/slideLayout" Target="../slideLayouts/slideLayout1180.xml"/><Relationship Id="rId555" Type="http://schemas.openxmlformats.org/officeDocument/2006/relationships/slideLayout" Target="../slideLayouts/slideLayout1387.xml"/><Relationship Id="rId194" Type="http://schemas.openxmlformats.org/officeDocument/2006/relationships/slideLayout" Target="../slideLayouts/slideLayout1026.xml"/><Relationship Id="rId208" Type="http://schemas.openxmlformats.org/officeDocument/2006/relationships/slideLayout" Target="../slideLayouts/slideLayout1040.xml"/><Relationship Id="rId415" Type="http://schemas.openxmlformats.org/officeDocument/2006/relationships/slideLayout" Target="../slideLayouts/slideLayout1247.xml"/><Relationship Id="rId622" Type="http://schemas.openxmlformats.org/officeDocument/2006/relationships/slideLayout" Target="../slideLayouts/slideLayout1454.xml"/><Relationship Id="rId261" Type="http://schemas.openxmlformats.org/officeDocument/2006/relationships/slideLayout" Target="../slideLayouts/slideLayout1093.xml"/><Relationship Id="rId499" Type="http://schemas.openxmlformats.org/officeDocument/2006/relationships/slideLayout" Target="../slideLayouts/slideLayout1331.xml"/><Relationship Id="rId56" Type="http://schemas.openxmlformats.org/officeDocument/2006/relationships/slideLayout" Target="../slideLayouts/slideLayout888.xml"/><Relationship Id="rId359" Type="http://schemas.openxmlformats.org/officeDocument/2006/relationships/slideLayout" Target="../slideLayouts/slideLayout1191.xml"/><Relationship Id="rId566" Type="http://schemas.openxmlformats.org/officeDocument/2006/relationships/slideLayout" Target="../slideLayouts/slideLayout1398.xml"/><Relationship Id="rId121" Type="http://schemas.openxmlformats.org/officeDocument/2006/relationships/slideLayout" Target="../slideLayouts/slideLayout953.xml"/><Relationship Id="rId219" Type="http://schemas.openxmlformats.org/officeDocument/2006/relationships/slideLayout" Target="../slideLayouts/slideLayout1051.xml"/><Relationship Id="rId426" Type="http://schemas.openxmlformats.org/officeDocument/2006/relationships/slideLayout" Target="../slideLayouts/slideLayout1258.xml"/><Relationship Id="rId633" Type="http://schemas.openxmlformats.org/officeDocument/2006/relationships/slideLayout" Target="../slideLayouts/slideLayout1465.xml"/><Relationship Id="rId67" Type="http://schemas.openxmlformats.org/officeDocument/2006/relationships/slideLayout" Target="../slideLayouts/slideLayout899.xml"/><Relationship Id="rId272" Type="http://schemas.openxmlformats.org/officeDocument/2006/relationships/slideLayout" Target="../slideLayouts/slideLayout1104.xml"/><Relationship Id="rId577" Type="http://schemas.openxmlformats.org/officeDocument/2006/relationships/slideLayout" Target="../slideLayouts/slideLayout1409.xml"/><Relationship Id="rId700" Type="http://schemas.openxmlformats.org/officeDocument/2006/relationships/image" Target="../media/image5.png"/><Relationship Id="rId132" Type="http://schemas.openxmlformats.org/officeDocument/2006/relationships/slideLayout" Target="../slideLayouts/slideLayout964.xml"/><Relationship Id="rId437" Type="http://schemas.openxmlformats.org/officeDocument/2006/relationships/slideLayout" Target="../slideLayouts/slideLayout1269.xml"/><Relationship Id="rId644" Type="http://schemas.openxmlformats.org/officeDocument/2006/relationships/slideLayout" Target="../slideLayouts/slideLayout1476.xml"/><Relationship Id="rId283" Type="http://schemas.openxmlformats.org/officeDocument/2006/relationships/slideLayout" Target="../slideLayouts/slideLayout1115.xml"/><Relationship Id="rId490" Type="http://schemas.openxmlformats.org/officeDocument/2006/relationships/slideLayout" Target="../slideLayouts/slideLayout1322.xml"/><Relationship Id="rId504" Type="http://schemas.openxmlformats.org/officeDocument/2006/relationships/slideLayout" Target="../slideLayouts/slideLayout1336.xml"/><Relationship Id="rId78" Type="http://schemas.openxmlformats.org/officeDocument/2006/relationships/slideLayout" Target="../slideLayouts/slideLayout910.xml"/><Relationship Id="rId143" Type="http://schemas.openxmlformats.org/officeDocument/2006/relationships/slideLayout" Target="../slideLayouts/slideLayout975.xml"/><Relationship Id="rId350" Type="http://schemas.openxmlformats.org/officeDocument/2006/relationships/slideLayout" Target="../slideLayouts/slideLayout1182.xml"/><Relationship Id="rId588" Type="http://schemas.openxmlformats.org/officeDocument/2006/relationships/slideLayout" Target="../slideLayouts/slideLayout1420.xml"/><Relationship Id="rId9" Type="http://schemas.openxmlformats.org/officeDocument/2006/relationships/slideLayout" Target="../slideLayouts/slideLayout841.xml"/><Relationship Id="rId210" Type="http://schemas.openxmlformats.org/officeDocument/2006/relationships/slideLayout" Target="../slideLayouts/slideLayout1042.xml"/><Relationship Id="rId448" Type="http://schemas.openxmlformats.org/officeDocument/2006/relationships/slideLayout" Target="../slideLayouts/slideLayout1280.xml"/><Relationship Id="rId655" Type="http://schemas.openxmlformats.org/officeDocument/2006/relationships/slideLayout" Target="../slideLayouts/slideLayout1487.xml"/><Relationship Id="rId294" Type="http://schemas.openxmlformats.org/officeDocument/2006/relationships/slideLayout" Target="../slideLayouts/slideLayout1126.xml"/><Relationship Id="rId308" Type="http://schemas.openxmlformats.org/officeDocument/2006/relationships/slideLayout" Target="../slideLayouts/slideLayout1140.xml"/><Relationship Id="rId515" Type="http://schemas.openxmlformats.org/officeDocument/2006/relationships/slideLayout" Target="../slideLayouts/slideLayout1347.xml"/><Relationship Id="rId89" Type="http://schemas.openxmlformats.org/officeDocument/2006/relationships/slideLayout" Target="../slideLayouts/slideLayout921.xml"/><Relationship Id="rId154" Type="http://schemas.openxmlformats.org/officeDocument/2006/relationships/slideLayout" Target="../slideLayouts/slideLayout986.xml"/><Relationship Id="rId361" Type="http://schemas.openxmlformats.org/officeDocument/2006/relationships/slideLayout" Target="../slideLayouts/slideLayout1193.xml"/><Relationship Id="rId599" Type="http://schemas.openxmlformats.org/officeDocument/2006/relationships/slideLayout" Target="../slideLayouts/slideLayout1431.xml"/><Relationship Id="rId459" Type="http://schemas.openxmlformats.org/officeDocument/2006/relationships/slideLayout" Target="../slideLayouts/slideLayout1291.xml"/><Relationship Id="rId666" Type="http://schemas.openxmlformats.org/officeDocument/2006/relationships/slideLayout" Target="../slideLayouts/slideLayout1498.xml"/><Relationship Id="rId16" Type="http://schemas.openxmlformats.org/officeDocument/2006/relationships/slideLayout" Target="../slideLayouts/slideLayout848.xml"/><Relationship Id="rId221" Type="http://schemas.openxmlformats.org/officeDocument/2006/relationships/slideLayout" Target="../slideLayouts/slideLayout1053.xml"/><Relationship Id="rId319" Type="http://schemas.openxmlformats.org/officeDocument/2006/relationships/slideLayout" Target="../slideLayouts/slideLayout1151.xml"/><Relationship Id="rId526" Type="http://schemas.openxmlformats.org/officeDocument/2006/relationships/slideLayout" Target="../slideLayouts/slideLayout1358.xml"/><Relationship Id="rId165" Type="http://schemas.openxmlformats.org/officeDocument/2006/relationships/slideLayout" Target="../slideLayouts/slideLayout997.xml"/><Relationship Id="rId372" Type="http://schemas.openxmlformats.org/officeDocument/2006/relationships/slideLayout" Target="../slideLayouts/slideLayout1204.xml"/><Relationship Id="rId677" Type="http://schemas.openxmlformats.org/officeDocument/2006/relationships/slideLayout" Target="../slideLayouts/slideLayout1509.xml"/><Relationship Id="rId232" Type="http://schemas.openxmlformats.org/officeDocument/2006/relationships/slideLayout" Target="../slideLayouts/slideLayout1064.xml"/><Relationship Id="rId27" Type="http://schemas.openxmlformats.org/officeDocument/2006/relationships/slideLayout" Target="../slideLayouts/slideLayout859.xml"/><Relationship Id="rId537" Type="http://schemas.openxmlformats.org/officeDocument/2006/relationships/slideLayout" Target="../slideLayouts/slideLayout1369.xml"/><Relationship Id="rId80" Type="http://schemas.openxmlformats.org/officeDocument/2006/relationships/slideLayout" Target="../slideLayouts/slideLayout912.xml"/><Relationship Id="rId176" Type="http://schemas.openxmlformats.org/officeDocument/2006/relationships/slideLayout" Target="../slideLayouts/slideLayout1008.xml"/><Relationship Id="rId383" Type="http://schemas.openxmlformats.org/officeDocument/2006/relationships/slideLayout" Target="../slideLayouts/slideLayout1215.xml"/><Relationship Id="rId590" Type="http://schemas.openxmlformats.org/officeDocument/2006/relationships/slideLayout" Target="../slideLayouts/slideLayout1422.xml"/><Relationship Id="rId604" Type="http://schemas.openxmlformats.org/officeDocument/2006/relationships/slideLayout" Target="../slideLayouts/slideLayout1436.xml"/><Relationship Id="rId243" Type="http://schemas.openxmlformats.org/officeDocument/2006/relationships/slideLayout" Target="../slideLayouts/slideLayout1075.xml"/><Relationship Id="rId450" Type="http://schemas.openxmlformats.org/officeDocument/2006/relationships/slideLayout" Target="../slideLayouts/slideLayout1282.xml"/><Relationship Id="rId688" Type="http://schemas.openxmlformats.org/officeDocument/2006/relationships/slideLayout" Target="../slideLayouts/slideLayout1520.xml"/><Relationship Id="rId38" Type="http://schemas.openxmlformats.org/officeDocument/2006/relationships/slideLayout" Target="../slideLayouts/slideLayout870.xml"/><Relationship Id="rId103" Type="http://schemas.openxmlformats.org/officeDocument/2006/relationships/slideLayout" Target="../slideLayouts/slideLayout935.xml"/><Relationship Id="rId310" Type="http://schemas.openxmlformats.org/officeDocument/2006/relationships/slideLayout" Target="../slideLayouts/slideLayout1142.xml"/><Relationship Id="rId548" Type="http://schemas.openxmlformats.org/officeDocument/2006/relationships/slideLayout" Target="../slideLayouts/slideLayout1380.xml"/><Relationship Id="rId91" Type="http://schemas.openxmlformats.org/officeDocument/2006/relationships/slideLayout" Target="../slideLayouts/slideLayout923.xml"/><Relationship Id="rId187" Type="http://schemas.openxmlformats.org/officeDocument/2006/relationships/slideLayout" Target="../slideLayouts/slideLayout1019.xml"/><Relationship Id="rId394" Type="http://schemas.openxmlformats.org/officeDocument/2006/relationships/slideLayout" Target="../slideLayouts/slideLayout1226.xml"/><Relationship Id="rId408" Type="http://schemas.openxmlformats.org/officeDocument/2006/relationships/slideLayout" Target="../slideLayouts/slideLayout1240.xml"/><Relationship Id="rId615" Type="http://schemas.openxmlformats.org/officeDocument/2006/relationships/slideLayout" Target="../slideLayouts/slideLayout1447.xml"/><Relationship Id="rId254" Type="http://schemas.openxmlformats.org/officeDocument/2006/relationships/slideLayout" Target="../slideLayouts/slideLayout1086.xml"/><Relationship Id="rId699" Type="http://schemas.openxmlformats.org/officeDocument/2006/relationships/image" Target="../media/image4.png"/><Relationship Id="rId49" Type="http://schemas.openxmlformats.org/officeDocument/2006/relationships/slideLayout" Target="../slideLayouts/slideLayout881.xml"/><Relationship Id="rId114" Type="http://schemas.openxmlformats.org/officeDocument/2006/relationships/slideLayout" Target="../slideLayouts/slideLayout946.xml"/><Relationship Id="rId461" Type="http://schemas.openxmlformats.org/officeDocument/2006/relationships/slideLayout" Target="../slideLayouts/slideLayout1293.xml"/><Relationship Id="rId559" Type="http://schemas.openxmlformats.org/officeDocument/2006/relationships/slideLayout" Target="../slideLayouts/slideLayout1391.xml"/><Relationship Id="rId198" Type="http://schemas.openxmlformats.org/officeDocument/2006/relationships/slideLayout" Target="../slideLayouts/slideLayout1030.xml"/><Relationship Id="rId321" Type="http://schemas.openxmlformats.org/officeDocument/2006/relationships/slideLayout" Target="../slideLayouts/slideLayout1153.xml"/><Relationship Id="rId419" Type="http://schemas.openxmlformats.org/officeDocument/2006/relationships/slideLayout" Target="../slideLayouts/slideLayout1251.xml"/><Relationship Id="rId626" Type="http://schemas.openxmlformats.org/officeDocument/2006/relationships/slideLayout" Target="../slideLayouts/slideLayout1458.xml"/></Relationships>
</file>

<file path=ppt/slideMasters/_rels/slideMaster18.xml.rels><?xml version="1.0" encoding="UTF-8" standalone="yes"?>
<Relationships xmlns="http://schemas.openxmlformats.org/package/2006/relationships"><Relationship Id="rId117" Type="http://schemas.openxmlformats.org/officeDocument/2006/relationships/slideLayout" Target="../slideLayouts/slideLayout1643.xml"/><Relationship Id="rId671" Type="http://schemas.openxmlformats.org/officeDocument/2006/relationships/slideLayout" Target="../slideLayouts/slideLayout2197.xml"/><Relationship Id="rId21" Type="http://schemas.openxmlformats.org/officeDocument/2006/relationships/slideLayout" Target="../slideLayouts/slideLayout1547.xml"/><Relationship Id="rId324" Type="http://schemas.openxmlformats.org/officeDocument/2006/relationships/slideLayout" Target="../slideLayouts/slideLayout1850.xml"/><Relationship Id="rId531" Type="http://schemas.openxmlformats.org/officeDocument/2006/relationships/slideLayout" Target="../slideLayouts/slideLayout2057.xml"/><Relationship Id="rId629" Type="http://schemas.openxmlformats.org/officeDocument/2006/relationships/slideLayout" Target="../slideLayouts/slideLayout2155.xml"/><Relationship Id="rId170" Type="http://schemas.openxmlformats.org/officeDocument/2006/relationships/slideLayout" Target="../slideLayouts/slideLayout1696.xml"/><Relationship Id="rId268" Type="http://schemas.openxmlformats.org/officeDocument/2006/relationships/slideLayout" Target="../slideLayouts/slideLayout1794.xml"/><Relationship Id="rId475" Type="http://schemas.openxmlformats.org/officeDocument/2006/relationships/slideLayout" Target="../slideLayouts/slideLayout2001.xml"/><Relationship Id="rId682" Type="http://schemas.openxmlformats.org/officeDocument/2006/relationships/slideLayout" Target="../slideLayouts/slideLayout2208.xml"/><Relationship Id="rId32" Type="http://schemas.openxmlformats.org/officeDocument/2006/relationships/slideLayout" Target="../slideLayouts/slideLayout1558.xml"/><Relationship Id="rId128" Type="http://schemas.openxmlformats.org/officeDocument/2006/relationships/slideLayout" Target="../slideLayouts/slideLayout1654.xml"/><Relationship Id="rId335" Type="http://schemas.openxmlformats.org/officeDocument/2006/relationships/slideLayout" Target="../slideLayouts/slideLayout1861.xml"/><Relationship Id="rId542" Type="http://schemas.openxmlformats.org/officeDocument/2006/relationships/slideLayout" Target="../slideLayouts/slideLayout2068.xml"/><Relationship Id="rId181" Type="http://schemas.openxmlformats.org/officeDocument/2006/relationships/slideLayout" Target="../slideLayouts/slideLayout1707.xml"/><Relationship Id="rId402" Type="http://schemas.openxmlformats.org/officeDocument/2006/relationships/slideLayout" Target="../slideLayouts/slideLayout1928.xml"/><Relationship Id="rId279" Type="http://schemas.openxmlformats.org/officeDocument/2006/relationships/slideLayout" Target="../slideLayouts/slideLayout1805.xml"/><Relationship Id="rId486" Type="http://schemas.openxmlformats.org/officeDocument/2006/relationships/slideLayout" Target="../slideLayouts/slideLayout2012.xml"/><Relationship Id="rId693" Type="http://schemas.openxmlformats.org/officeDocument/2006/relationships/slideLayout" Target="../slideLayouts/slideLayout2219.xml"/><Relationship Id="rId43" Type="http://schemas.openxmlformats.org/officeDocument/2006/relationships/slideLayout" Target="../slideLayouts/slideLayout1569.xml"/><Relationship Id="rId139" Type="http://schemas.openxmlformats.org/officeDocument/2006/relationships/slideLayout" Target="../slideLayouts/slideLayout1665.xml"/><Relationship Id="rId346" Type="http://schemas.openxmlformats.org/officeDocument/2006/relationships/slideLayout" Target="../slideLayouts/slideLayout1872.xml"/><Relationship Id="rId553" Type="http://schemas.openxmlformats.org/officeDocument/2006/relationships/slideLayout" Target="../slideLayouts/slideLayout2079.xml"/><Relationship Id="rId192" Type="http://schemas.openxmlformats.org/officeDocument/2006/relationships/slideLayout" Target="../slideLayouts/slideLayout1718.xml"/><Relationship Id="rId206" Type="http://schemas.openxmlformats.org/officeDocument/2006/relationships/slideLayout" Target="../slideLayouts/slideLayout1732.xml"/><Relationship Id="rId413" Type="http://schemas.openxmlformats.org/officeDocument/2006/relationships/slideLayout" Target="../slideLayouts/slideLayout1939.xml"/><Relationship Id="rId497" Type="http://schemas.openxmlformats.org/officeDocument/2006/relationships/slideLayout" Target="../slideLayouts/slideLayout2023.xml"/><Relationship Id="rId620" Type="http://schemas.openxmlformats.org/officeDocument/2006/relationships/slideLayout" Target="../slideLayouts/slideLayout2146.xml"/><Relationship Id="rId357" Type="http://schemas.openxmlformats.org/officeDocument/2006/relationships/slideLayout" Target="../slideLayouts/slideLayout1883.xml"/><Relationship Id="rId54" Type="http://schemas.openxmlformats.org/officeDocument/2006/relationships/slideLayout" Target="../slideLayouts/slideLayout1580.xml"/><Relationship Id="rId217" Type="http://schemas.openxmlformats.org/officeDocument/2006/relationships/slideLayout" Target="../slideLayouts/slideLayout1743.xml"/><Relationship Id="rId564" Type="http://schemas.openxmlformats.org/officeDocument/2006/relationships/slideLayout" Target="../slideLayouts/slideLayout2090.xml"/><Relationship Id="rId424" Type="http://schemas.openxmlformats.org/officeDocument/2006/relationships/slideLayout" Target="../slideLayouts/slideLayout1950.xml"/><Relationship Id="rId631" Type="http://schemas.openxmlformats.org/officeDocument/2006/relationships/slideLayout" Target="../slideLayouts/slideLayout2157.xml"/><Relationship Id="rId270" Type="http://schemas.openxmlformats.org/officeDocument/2006/relationships/slideLayout" Target="../slideLayouts/slideLayout1796.xml"/><Relationship Id="rId65" Type="http://schemas.openxmlformats.org/officeDocument/2006/relationships/slideLayout" Target="../slideLayouts/slideLayout1591.xml"/><Relationship Id="rId130" Type="http://schemas.openxmlformats.org/officeDocument/2006/relationships/slideLayout" Target="../slideLayouts/slideLayout1656.xml"/><Relationship Id="rId368" Type="http://schemas.openxmlformats.org/officeDocument/2006/relationships/slideLayout" Target="../slideLayouts/slideLayout1894.xml"/><Relationship Id="rId575" Type="http://schemas.openxmlformats.org/officeDocument/2006/relationships/slideLayout" Target="../slideLayouts/slideLayout2101.xml"/><Relationship Id="rId228" Type="http://schemas.openxmlformats.org/officeDocument/2006/relationships/slideLayout" Target="../slideLayouts/slideLayout1754.xml"/><Relationship Id="rId435" Type="http://schemas.openxmlformats.org/officeDocument/2006/relationships/slideLayout" Target="../slideLayouts/slideLayout1961.xml"/><Relationship Id="rId642" Type="http://schemas.openxmlformats.org/officeDocument/2006/relationships/slideLayout" Target="../slideLayouts/slideLayout2168.xml"/><Relationship Id="rId281" Type="http://schemas.openxmlformats.org/officeDocument/2006/relationships/slideLayout" Target="../slideLayouts/slideLayout1807.xml"/><Relationship Id="rId502" Type="http://schemas.openxmlformats.org/officeDocument/2006/relationships/slideLayout" Target="../slideLayouts/slideLayout2028.xml"/><Relationship Id="rId76" Type="http://schemas.openxmlformats.org/officeDocument/2006/relationships/slideLayout" Target="../slideLayouts/slideLayout1602.xml"/><Relationship Id="rId141" Type="http://schemas.openxmlformats.org/officeDocument/2006/relationships/slideLayout" Target="../slideLayouts/slideLayout1667.xml"/><Relationship Id="rId379" Type="http://schemas.openxmlformats.org/officeDocument/2006/relationships/slideLayout" Target="../slideLayouts/slideLayout1905.xml"/><Relationship Id="rId586" Type="http://schemas.openxmlformats.org/officeDocument/2006/relationships/slideLayout" Target="../slideLayouts/slideLayout2112.xml"/><Relationship Id="rId7" Type="http://schemas.openxmlformats.org/officeDocument/2006/relationships/slideLayout" Target="../slideLayouts/slideLayout1533.xml"/><Relationship Id="rId239" Type="http://schemas.openxmlformats.org/officeDocument/2006/relationships/slideLayout" Target="../slideLayouts/slideLayout1765.xml"/><Relationship Id="rId446" Type="http://schemas.openxmlformats.org/officeDocument/2006/relationships/slideLayout" Target="../slideLayouts/slideLayout1972.xml"/><Relationship Id="rId653" Type="http://schemas.openxmlformats.org/officeDocument/2006/relationships/slideLayout" Target="../slideLayouts/slideLayout2179.xml"/><Relationship Id="rId292" Type="http://schemas.openxmlformats.org/officeDocument/2006/relationships/slideLayout" Target="../slideLayouts/slideLayout1818.xml"/><Relationship Id="rId306" Type="http://schemas.openxmlformats.org/officeDocument/2006/relationships/slideLayout" Target="../slideLayouts/slideLayout1832.xml"/><Relationship Id="rId87" Type="http://schemas.openxmlformats.org/officeDocument/2006/relationships/slideLayout" Target="../slideLayouts/slideLayout1613.xml"/><Relationship Id="rId513" Type="http://schemas.openxmlformats.org/officeDocument/2006/relationships/slideLayout" Target="../slideLayouts/slideLayout2039.xml"/><Relationship Id="rId597" Type="http://schemas.openxmlformats.org/officeDocument/2006/relationships/slideLayout" Target="../slideLayouts/slideLayout2123.xml"/><Relationship Id="rId152" Type="http://schemas.openxmlformats.org/officeDocument/2006/relationships/slideLayout" Target="../slideLayouts/slideLayout1678.xml"/><Relationship Id="rId457" Type="http://schemas.openxmlformats.org/officeDocument/2006/relationships/slideLayout" Target="../slideLayouts/slideLayout1983.xml"/><Relationship Id="rId664" Type="http://schemas.openxmlformats.org/officeDocument/2006/relationships/slideLayout" Target="../slideLayouts/slideLayout2190.xml"/><Relationship Id="rId14" Type="http://schemas.openxmlformats.org/officeDocument/2006/relationships/slideLayout" Target="../slideLayouts/slideLayout1540.xml"/><Relationship Id="rId317" Type="http://schemas.openxmlformats.org/officeDocument/2006/relationships/slideLayout" Target="../slideLayouts/slideLayout1843.xml"/><Relationship Id="rId524" Type="http://schemas.openxmlformats.org/officeDocument/2006/relationships/slideLayout" Target="../slideLayouts/slideLayout2050.xml"/><Relationship Id="rId98" Type="http://schemas.openxmlformats.org/officeDocument/2006/relationships/slideLayout" Target="../slideLayouts/slideLayout1624.xml"/><Relationship Id="rId163" Type="http://schemas.openxmlformats.org/officeDocument/2006/relationships/slideLayout" Target="../slideLayouts/slideLayout1689.xml"/><Relationship Id="rId370" Type="http://schemas.openxmlformats.org/officeDocument/2006/relationships/slideLayout" Target="../slideLayouts/slideLayout1896.xml"/><Relationship Id="rId230" Type="http://schemas.openxmlformats.org/officeDocument/2006/relationships/slideLayout" Target="../slideLayouts/slideLayout1756.xml"/><Relationship Id="rId468" Type="http://schemas.openxmlformats.org/officeDocument/2006/relationships/slideLayout" Target="../slideLayouts/slideLayout1994.xml"/><Relationship Id="rId675" Type="http://schemas.openxmlformats.org/officeDocument/2006/relationships/slideLayout" Target="../slideLayouts/slideLayout2201.xml"/><Relationship Id="rId25" Type="http://schemas.openxmlformats.org/officeDocument/2006/relationships/slideLayout" Target="../slideLayouts/slideLayout1551.xml"/><Relationship Id="rId328" Type="http://schemas.openxmlformats.org/officeDocument/2006/relationships/slideLayout" Target="../slideLayouts/slideLayout1854.xml"/><Relationship Id="rId535" Type="http://schemas.openxmlformats.org/officeDocument/2006/relationships/slideLayout" Target="../slideLayouts/slideLayout2061.xml"/><Relationship Id="rId174" Type="http://schemas.openxmlformats.org/officeDocument/2006/relationships/slideLayout" Target="../slideLayouts/slideLayout1700.xml"/><Relationship Id="rId381" Type="http://schemas.openxmlformats.org/officeDocument/2006/relationships/slideLayout" Target="../slideLayouts/slideLayout1907.xml"/><Relationship Id="rId602" Type="http://schemas.openxmlformats.org/officeDocument/2006/relationships/slideLayout" Target="../slideLayouts/slideLayout2128.xml"/><Relationship Id="rId241" Type="http://schemas.openxmlformats.org/officeDocument/2006/relationships/slideLayout" Target="../slideLayouts/slideLayout1767.xml"/><Relationship Id="rId479" Type="http://schemas.openxmlformats.org/officeDocument/2006/relationships/slideLayout" Target="../slideLayouts/slideLayout2005.xml"/><Relationship Id="rId686" Type="http://schemas.openxmlformats.org/officeDocument/2006/relationships/slideLayout" Target="../slideLayouts/slideLayout2212.xml"/><Relationship Id="rId36" Type="http://schemas.openxmlformats.org/officeDocument/2006/relationships/slideLayout" Target="../slideLayouts/slideLayout1562.xml"/><Relationship Id="rId339" Type="http://schemas.openxmlformats.org/officeDocument/2006/relationships/slideLayout" Target="../slideLayouts/slideLayout1865.xml"/><Relationship Id="rId546" Type="http://schemas.openxmlformats.org/officeDocument/2006/relationships/slideLayout" Target="../slideLayouts/slideLayout2072.xml"/><Relationship Id="rId101" Type="http://schemas.openxmlformats.org/officeDocument/2006/relationships/slideLayout" Target="../slideLayouts/slideLayout1627.xml"/><Relationship Id="rId185" Type="http://schemas.openxmlformats.org/officeDocument/2006/relationships/slideLayout" Target="../slideLayouts/slideLayout1711.xml"/><Relationship Id="rId406" Type="http://schemas.openxmlformats.org/officeDocument/2006/relationships/slideLayout" Target="../slideLayouts/slideLayout1932.xml"/><Relationship Id="rId392" Type="http://schemas.openxmlformats.org/officeDocument/2006/relationships/slideLayout" Target="../slideLayouts/slideLayout1918.xml"/><Relationship Id="rId613" Type="http://schemas.openxmlformats.org/officeDocument/2006/relationships/slideLayout" Target="../slideLayouts/slideLayout2139.xml"/><Relationship Id="rId697" Type="http://schemas.openxmlformats.org/officeDocument/2006/relationships/image" Target="../media/image2.png"/><Relationship Id="rId252" Type="http://schemas.openxmlformats.org/officeDocument/2006/relationships/slideLayout" Target="../slideLayouts/slideLayout1778.xml"/><Relationship Id="rId47" Type="http://schemas.openxmlformats.org/officeDocument/2006/relationships/slideLayout" Target="../slideLayouts/slideLayout1573.xml"/><Relationship Id="rId112" Type="http://schemas.openxmlformats.org/officeDocument/2006/relationships/slideLayout" Target="../slideLayouts/slideLayout1638.xml"/><Relationship Id="rId557" Type="http://schemas.openxmlformats.org/officeDocument/2006/relationships/slideLayout" Target="../slideLayouts/slideLayout2083.xml"/><Relationship Id="rId196" Type="http://schemas.openxmlformats.org/officeDocument/2006/relationships/slideLayout" Target="../slideLayouts/slideLayout1722.xml"/><Relationship Id="rId417" Type="http://schemas.openxmlformats.org/officeDocument/2006/relationships/slideLayout" Target="../slideLayouts/slideLayout1943.xml"/><Relationship Id="rId624" Type="http://schemas.openxmlformats.org/officeDocument/2006/relationships/slideLayout" Target="../slideLayouts/slideLayout2150.xml"/><Relationship Id="rId263" Type="http://schemas.openxmlformats.org/officeDocument/2006/relationships/slideLayout" Target="../slideLayouts/slideLayout1789.xml"/><Relationship Id="rId470" Type="http://schemas.openxmlformats.org/officeDocument/2006/relationships/slideLayout" Target="../slideLayouts/slideLayout1996.xml"/><Relationship Id="rId58" Type="http://schemas.openxmlformats.org/officeDocument/2006/relationships/slideLayout" Target="../slideLayouts/slideLayout1584.xml"/><Relationship Id="rId123" Type="http://schemas.openxmlformats.org/officeDocument/2006/relationships/slideLayout" Target="../slideLayouts/slideLayout1649.xml"/><Relationship Id="rId330" Type="http://schemas.openxmlformats.org/officeDocument/2006/relationships/slideLayout" Target="../slideLayouts/slideLayout1856.xml"/><Relationship Id="rId568" Type="http://schemas.openxmlformats.org/officeDocument/2006/relationships/slideLayout" Target="../slideLayouts/slideLayout2094.xml"/><Relationship Id="rId428" Type="http://schemas.openxmlformats.org/officeDocument/2006/relationships/slideLayout" Target="../slideLayouts/slideLayout1954.xml"/><Relationship Id="rId635" Type="http://schemas.openxmlformats.org/officeDocument/2006/relationships/slideLayout" Target="../slideLayouts/slideLayout2161.xml"/><Relationship Id="rId274" Type="http://schemas.openxmlformats.org/officeDocument/2006/relationships/slideLayout" Target="../slideLayouts/slideLayout1800.xml"/><Relationship Id="rId481" Type="http://schemas.openxmlformats.org/officeDocument/2006/relationships/slideLayout" Target="../slideLayouts/slideLayout2007.xml"/><Relationship Id="rId69" Type="http://schemas.openxmlformats.org/officeDocument/2006/relationships/slideLayout" Target="../slideLayouts/slideLayout1595.xml"/><Relationship Id="rId134" Type="http://schemas.openxmlformats.org/officeDocument/2006/relationships/slideLayout" Target="../slideLayouts/slideLayout1660.xml"/><Relationship Id="rId579" Type="http://schemas.openxmlformats.org/officeDocument/2006/relationships/slideLayout" Target="../slideLayouts/slideLayout2105.xml"/><Relationship Id="rId341" Type="http://schemas.openxmlformats.org/officeDocument/2006/relationships/slideLayout" Target="../slideLayouts/slideLayout1867.xml"/><Relationship Id="rId439" Type="http://schemas.openxmlformats.org/officeDocument/2006/relationships/slideLayout" Target="../slideLayouts/slideLayout1965.xml"/><Relationship Id="rId646" Type="http://schemas.openxmlformats.org/officeDocument/2006/relationships/slideLayout" Target="../slideLayouts/slideLayout2172.xml"/><Relationship Id="rId201" Type="http://schemas.openxmlformats.org/officeDocument/2006/relationships/slideLayout" Target="../slideLayouts/slideLayout1727.xml"/><Relationship Id="rId285" Type="http://schemas.openxmlformats.org/officeDocument/2006/relationships/slideLayout" Target="../slideLayouts/slideLayout1811.xml"/><Relationship Id="rId506" Type="http://schemas.openxmlformats.org/officeDocument/2006/relationships/slideLayout" Target="../slideLayouts/slideLayout2032.xml"/><Relationship Id="rId492" Type="http://schemas.openxmlformats.org/officeDocument/2006/relationships/slideLayout" Target="../slideLayouts/slideLayout2018.xml"/><Relationship Id="rId145" Type="http://schemas.openxmlformats.org/officeDocument/2006/relationships/slideLayout" Target="../slideLayouts/slideLayout1671.xml"/><Relationship Id="rId352" Type="http://schemas.openxmlformats.org/officeDocument/2006/relationships/slideLayout" Target="../slideLayouts/slideLayout1878.xml"/><Relationship Id="rId212" Type="http://schemas.openxmlformats.org/officeDocument/2006/relationships/slideLayout" Target="../slideLayouts/slideLayout1738.xml"/><Relationship Id="rId657" Type="http://schemas.openxmlformats.org/officeDocument/2006/relationships/slideLayout" Target="../slideLayouts/slideLayout2183.xml"/><Relationship Id="rId296" Type="http://schemas.openxmlformats.org/officeDocument/2006/relationships/slideLayout" Target="../slideLayouts/slideLayout1822.xml"/><Relationship Id="rId517" Type="http://schemas.openxmlformats.org/officeDocument/2006/relationships/slideLayout" Target="../slideLayouts/slideLayout2043.xml"/><Relationship Id="rId60" Type="http://schemas.openxmlformats.org/officeDocument/2006/relationships/slideLayout" Target="../slideLayouts/slideLayout1586.xml"/><Relationship Id="rId156" Type="http://schemas.openxmlformats.org/officeDocument/2006/relationships/slideLayout" Target="../slideLayouts/slideLayout1682.xml"/><Relationship Id="rId363" Type="http://schemas.openxmlformats.org/officeDocument/2006/relationships/slideLayout" Target="../slideLayouts/slideLayout1889.xml"/><Relationship Id="rId570" Type="http://schemas.openxmlformats.org/officeDocument/2006/relationships/slideLayout" Target="../slideLayouts/slideLayout2096.xml"/><Relationship Id="rId223" Type="http://schemas.openxmlformats.org/officeDocument/2006/relationships/slideLayout" Target="../slideLayouts/slideLayout1749.xml"/><Relationship Id="rId430" Type="http://schemas.openxmlformats.org/officeDocument/2006/relationships/slideLayout" Target="../slideLayouts/slideLayout1956.xml"/><Relationship Id="rId668" Type="http://schemas.openxmlformats.org/officeDocument/2006/relationships/slideLayout" Target="../slideLayouts/slideLayout2194.xml"/><Relationship Id="rId18" Type="http://schemas.openxmlformats.org/officeDocument/2006/relationships/slideLayout" Target="../slideLayouts/slideLayout1544.xml"/><Relationship Id="rId265" Type="http://schemas.openxmlformats.org/officeDocument/2006/relationships/slideLayout" Target="../slideLayouts/slideLayout1791.xml"/><Relationship Id="rId472" Type="http://schemas.openxmlformats.org/officeDocument/2006/relationships/slideLayout" Target="../slideLayouts/slideLayout1998.xml"/><Relationship Id="rId528" Type="http://schemas.openxmlformats.org/officeDocument/2006/relationships/slideLayout" Target="../slideLayouts/slideLayout2054.xml"/><Relationship Id="rId125" Type="http://schemas.openxmlformats.org/officeDocument/2006/relationships/slideLayout" Target="../slideLayouts/slideLayout1651.xml"/><Relationship Id="rId167" Type="http://schemas.openxmlformats.org/officeDocument/2006/relationships/slideLayout" Target="../slideLayouts/slideLayout1693.xml"/><Relationship Id="rId332" Type="http://schemas.openxmlformats.org/officeDocument/2006/relationships/slideLayout" Target="../slideLayouts/slideLayout1858.xml"/><Relationship Id="rId374" Type="http://schemas.openxmlformats.org/officeDocument/2006/relationships/slideLayout" Target="../slideLayouts/slideLayout1900.xml"/><Relationship Id="rId581" Type="http://schemas.openxmlformats.org/officeDocument/2006/relationships/slideLayout" Target="../slideLayouts/slideLayout2107.xml"/><Relationship Id="rId71" Type="http://schemas.openxmlformats.org/officeDocument/2006/relationships/slideLayout" Target="../slideLayouts/slideLayout1597.xml"/><Relationship Id="rId234" Type="http://schemas.openxmlformats.org/officeDocument/2006/relationships/slideLayout" Target="../slideLayouts/slideLayout1760.xml"/><Relationship Id="rId637" Type="http://schemas.openxmlformats.org/officeDocument/2006/relationships/slideLayout" Target="../slideLayouts/slideLayout2163.xml"/><Relationship Id="rId679" Type="http://schemas.openxmlformats.org/officeDocument/2006/relationships/slideLayout" Target="../slideLayouts/slideLayout2205.xml"/><Relationship Id="rId2" Type="http://schemas.openxmlformats.org/officeDocument/2006/relationships/slideLayout" Target="../slideLayouts/slideLayout1528.xml"/><Relationship Id="rId29" Type="http://schemas.openxmlformats.org/officeDocument/2006/relationships/slideLayout" Target="../slideLayouts/slideLayout1555.xml"/><Relationship Id="rId276" Type="http://schemas.openxmlformats.org/officeDocument/2006/relationships/slideLayout" Target="../slideLayouts/slideLayout1802.xml"/><Relationship Id="rId441" Type="http://schemas.openxmlformats.org/officeDocument/2006/relationships/slideLayout" Target="../slideLayouts/slideLayout1967.xml"/><Relationship Id="rId483" Type="http://schemas.openxmlformats.org/officeDocument/2006/relationships/slideLayout" Target="../slideLayouts/slideLayout2009.xml"/><Relationship Id="rId539" Type="http://schemas.openxmlformats.org/officeDocument/2006/relationships/slideLayout" Target="../slideLayouts/slideLayout2065.xml"/><Relationship Id="rId690" Type="http://schemas.openxmlformats.org/officeDocument/2006/relationships/slideLayout" Target="../slideLayouts/slideLayout2216.xml"/><Relationship Id="rId40" Type="http://schemas.openxmlformats.org/officeDocument/2006/relationships/slideLayout" Target="../slideLayouts/slideLayout1566.xml"/><Relationship Id="rId136" Type="http://schemas.openxmlformats.org/officeDocument/2006/relationships/slideLayout" Target="../slideLayouts/slideLayout1662.xml"/><Relationship Id="rId178" Type="http://schemas.openxmlformats.org/officeDocument/2006/relationships/slideLayout" Target="../slideLayouts/slideLayout1704.xml"/><Relationship Id="rId301" Type="http://schemas.openxmlformats.org/officeDocument/2006/relationships/slideLayout" Target="../slideLayouts/slideLayout1827.xml"/><Relationship Id="rId343" Type="http://schemas.openxmlformats.org/officeDocument/2006/relationships/slideLayout" Target="../slideLayouts/slideLayout1869.xml"/><Relationship Id="rId550" Type="http://schemas.openxmlformats.org/officeDocument/2006/relationships/slideLayout" Target="../slideLayouts/slideLayout2076.xml"/><Relationship Id="rId82" Type="http://schemas.openxmlformats.org/officeDocument/2006/relationships/slideLayout" Target="../slideLayouts/slideLayout1608.xml"/><Relationship Id="rId203" Type="http://schemas.openxmlformats.org/officeDocument/2006/relationships/slideLayout" Target="../slideLayouts/slideLayout1729.xml"/><Relationship Id="rId385" Type="http://schemas.openxmlformats.org/officeDocument/2006/relationships/slideLayout" Target="../slideLayouts/slideLayout1911.xml"/><Relationship Id="rId592" Type="http://schemas.openxmlformats.org/officeDocument/2006/relationships/slideLayout" Target="../slideLayouts/slideLayout2118.xml"/><Relationship Id="rId606" Type="http://schemas.openxmlformats.org/officeDocument/2006/relationships/slideLayout" Target="../slideLayouts/slideLayout2132.xml"/><Relationship Id="rId648" Type="http://schemas.openxmlformats.org/officeDocument/2006/relationships/slideLayout" Target="../slideLayouts/slideLayout2174.xml"/><Relationship Id="rId245" Type="http://schemas.openxmlformats.org/officeDocument/2006/relationships/slideLayout" Target="../slideLayouts/slideLayout1771.xml"/><Relationship Id="rId287" Type="http://schemas.openxmlformats.org/officeDocument/2006/relationships/slideLayout" Target="../slideLayouts/slideLayout1813.xml"/><Relationship Id="rId410" Type="http://schemas.openxmlformats.org/officeDocument/2006/relationships/slideLayout" Target="../slideLayouts/slideLayout1936.xml"/><Relationship Id="rId452" Type="http://schemas.openxmlformats.org/officeDocument/2006/relationships/slideLayout" Target="../slideLayouts/slideLayout1978.xml"/><Relationship Id="rId494" Type="http://schemas.openxmlformats.org/officeDocument/2006/relationships/slideLayout" Target="../slideLayouts/slideLayout2020.xml"/><Relationship Id="rId508" Type="http://schemas.openxmlformats.org/officeDocument/2006/relationships/slideLayout" Target="../slideLayouts/slideLayout2034.xml"/><Relationship Id="rId105" Type="http://schemas.openxmlformats.org/officeDocument/2006/relationships/slideLayout" Target="../slideLayouts/slideLayout1631.xml"/><Relationship Id="rId147" Type="http://schemas.openxmlformats.org/officeDocument/2006/relationships/slideLayout" Target="../slideLayouts/slideLayout1673.xml"/><Relationship Id="rId312" Type="http://schemas.openxmlformats.org/officeDocument/2006/relationships/slideLayout" Target="../slideLayouts/slideLayout1838.xml"/><Relationship Id="rId354" Type="http://schemas.openxmlformats.org/officeDocument/2006/relationships/slideLayout" Target="../slideLayouts/slideLayout1880.xml"/><Relationship Id="rId51" Type="http://schemas.openxmlformats.org/officeDocument/2006/relationships/slideLayout" Target="../slideLayouts/slideLayout1577.xml"/><Relationship Id="rId93" Type="http://schemas.openxmlformats.org/officeDocument/2006/relationships/slideLayout" Target="../slideLayouts/slideLayout1619.xml"/><Relationship Id="rId189" Type="http://schemas.openxmlformats.org/officeDocument/2006/relationships/slideLayout" Target="../slideLayouts/slideLayout1715.xml"/><Relationship Id="rId396" Type="http://schemas.openxmlformats.org/officeDocument/2006/relationships/slideLayout" Target="../slideLayouts/slideLayout1922.xml"/><Relationship Id="rId561" Type="http://schemas.openxmlformats.org/officeDocument/2006/relationships/slideLayout" Target="../slideLayouts/slideLayout2087.xml"/><Relationship Id="rId617" Type="http://schemas.openxmlformats.org/officeDocument/2006/relationships/slideLayout" Target="../slideLayouts/slideLayout2143.xml"/><Relationship Id="rId659" Type="http://schemas.openxmlformats.org/officeDocument/2006/relationships/slideLayout" Target="../slideLayouts/slideLayout2185.xml"/><Relationship Id="rId214" Type="http://schemas.openxmlformats.org/officeDocument/2006/relationships/slideLayout" Target="../slideLayouts/slideLayout1740.xml"/><Relationship Id="rId256" Type="http://schemas.openxmlformats.org/officeDocument/2006/relationships/slideLayout" Target="../slideLayouts/slideLayout1782.xml"/><Relationship Id="rId298" Type="http://schemas.openxmlformats.org/officeDocument/2006/relationships/slideLayout" Target="../slideLayouts/slideLayout1824.xml"/><Relationship Id="rId421" Type="http://schemas.openxmlformats.org/officeDocument/2006/relationships/slideLayout" Target="../slideLayouts/slideLayout1947.xml"/><Relationship Id="rId463" Type="http://schemas.openxmlformats.org/officeDocument/2006/relationships/slideLayout" Target="../slideLayouts/slideLayout1989.xml"/><Relationship Id="rId519" Type="http://schemas.openxmlformats.org/officeDocument/2006/relationships/slideLayout" Target="../slideLayouts/slideLayout2045.xml"/><Relationship Id="rId670" Type="http://schemas.openxmlformats.org/officeDocument/2006/relationships/slideLayout" Target="../slideLayouts/slideLayout2196.xml"/><Relationship Id="rId116" Type="http://schemas.openxmlformats.org/officeDocument/2006/relationships/slideLayout" Target="../slideLayouts/slideLayout1642.xml"/><Relationship Id="rId158" Type="http://schemas.openxmlformats.org/officeDocument/2006/relationships/slideLayout" Target="../slideLayouts/slideLayout1684.xml"/><Relationship Id="rId323" Type="http://schemas.openxmlformats.org/officeDocument/2006/relationships/slideLayout" Target="../slideLayouts/slideLayout1849.xml"/><Relationship Id="rId530" Type="http://schemas.openxmlformats.org/officeDocument/2006/relationships/slideLayout" Target="../slideLayouts/slideLayout2056.xml"/><Relationship Id="rId20" Type="http://schemas.openxmlformats.org/officeDocument/2006/relationships/slideLayout" Target="../slideLayouts/slideLayout1546.xml"/><Relationship Id="rId62" Type="http://schemas.openxmlformats.org/officeDocument/2006/relationships/slideLayout" Target="../slideLayouts/slideLayout1588.xml"/><Relationship Id="rId365" Type="http://schemas.openxmlformats.org/officeDocument/2006/relationships/slideLayout" Target="../slideLayouts/slideLayout1891.xml"/><Relationship Id="rId572" Type="http://schemas.openxmlformats.org/officeDocument/2006/relationships/slideLayout" Target="../slideLayouts/slideLayout2098.xml"/><Relationship Id="rId628" Type="http://schemas.openxmlformats.org/officeDocument/2006/relationships/slideLayout" Target="../slideLayouts/slideLayout2154.xml"/><Relationship Id="rId225" Type="http://schemas.openxmlformats.org/officeDocument/2006/relationships/slideLayout" Target="../slideLayouts/slideLayout1751.xml"/><Relationship Id="rId267" Type="http://schemas.openxmlformats.org/officeDocument/2006/relationships/slideLayout" Target="../slideLayouts/slideLayout1793.xml"/><Relationship Id="rId432" Type="http://schemas.openxmlformats.org/officeDocument/2006/relationships/slideLayout" Target="../slideLayouts/slideLayout1958.xml"/><Relationship Id="rId474" Type="http://schemas.openxmlformats.org/officeDocument/2006/relationships/slideLayout" Target="../slideLayouts/slideLayout2000.xml"/><Relationship Id="rId127" Type="http://schemas.openxmlformats.org/officeDocument/2006/relationships/slideLayout" Target="../slideLayouts/slideLayout1653.xml"/><Relationship Id="rId681" Type="http://schemas.openxmlformats.org/officeDocument/2006/relationships/slideLayout" Target="../slideLayouts/slideLayout2207.xml"/><Relationship Id="rId31" Type="http://schemas.openxmlformats.org/officeDocument/2006/relationships/slideLayout" Target="../slideLayouts/slideLayout1557.xml"/><Relationship Id="rId73" Type="http://schemas.openxmlformats.org/officeDocument/2006/relationships/slideLayout" Target="../slideLayouts/slideLayout1599.xml"/><Relationship Id="rId169" Type="http://schemas.openxmlformats.org/officeDocument/2006/relationships/slideLayout" Target="../slideLayouts/slideLayout1695.xml"/><Relationship Id="rId334" Type="http://schemas.openxmlformats.org/officeDocument/2006/relationships/slideLayout" Target="../slideLayouts/slideLayout1860.xml"/><Relationship Id="rId376" Type="http://schemas.openxmlformats.org/officeDocument/2006/relationships/slideLayout" Target="../slideLayouts/slideLayout1902.xml"/><Relationship Id="rId541" Type="http://schemas.openxmlformats.org/officeDocument/2006/relationships/slideLayout" Target="../slideLayouts/slideLayout2067.xml"/><Relationship Id="rId583" Type="http://schemas.openxmlformats.org/officeDocument/2006/relationships/slideLayout" Target="../slideLayouts/slideLayout2109.xml"/><Relationship Id="rId639" Type="http://schemas.openxmlformats.org/officeDocument/2006/relationships/slideLayout" Target="../slideLayouts/slideLayout2165.xml"/><Relationship Id="rId4" Type="http://schemas.openxmlformats.org/officeDocument/2006/relationships/slideLayout" Target="../slideLayouts/slideLayout1530.xml"/><Relationship Id="rId180" Type="http://schemas.openxmlformats.org/officeDocument/2006/relationships/slideLayout" Target="../slideLayouts/slideLayout1706.xml"/><Relationship Id="rId236" Type="http://schemas.openxmlformats.org/officeDocument/2006/relationships/slideLayout" Target="../slideLayouts/slideLayout1762.xml"/><Relationship Id="rId278" Type="http://schemas.openxmlformats.org/officeDocument/2006/relationships/slideLayout" Target="../slideLayouts/slideLayout1804.xml"/><Relationship Id="rId401" Type="http://schemas.openxmlformats.org/officeDocument/2006/relationships/slideLayout" Target="../slideLayouts/slideLayout1927.xml"/><Relationship Id="rId443" Type="http://schemas.openxmlformats.org/officeDocument/2006/relationships/slideLayout" Target="../slideLayouts/slideLayout1969.xml"/><Relationship Id="rId650" Type="http://schemas.openxmlformats.org/officeDocument/2006/relationships/slideLayout" Target="../slideLayouts/slideLayout2176.xml"/><Relationship Id="rId303" Type="http://schemas.openxmlformats.org/officeDocument/2006/relationships/slideLayout" Target="../slideLayouts/slideLayout1829.xml"/><Relationship Id="rId485" Type="http://schemas.openxmlformats.org/officeDocument/2006/relationships/slideLayout" Target="../slideLayouts/slideLayout2011.xml"/><Relationship Id="rId692" Type="http://schemas.openxmlformats.org/officeDocument/2006/relationships/slideLayout" Target="../slideLayouts/slideLayout2218.xml"/><Relationship Id="rId42" Type="http://schemas.openxmlformats.org/officeDocument/2006/relationships/slideLayout" Target="../slideLayouts/slideLayout1568.xml"/><Relationship Id="rId84" Type="http://schemas.openxmlformats.org/officeDocument/2006/relationships/slideLayout" Target="../slideLayouts/slideLayout1610.xml"/><Relationship Id="rId138" Type="http://schemas.openxmlformats.org/officeDocument/2006/relationships/slideLayout" Target="../slideLayouts/slideLayout1664.xml"/><Relationship Id="rId345" Type="http://schemas.openxmlformats.org/officeDocument/2006/relationships/slideLayout" Target="../slideLayouts/slideLayout1871.xml"/><Relationship Id="rId387" Type="http://schemas.openxmlformats.org/officeDocument/2006/relationships/slideLayout" Target="../slideLayouts/slideLayout1913.xml"/><Relationship Id="rId510" Type="http://schemas.openxmlformats.org/officeDocument/2006/relationships/slideLayout" Target="../slideLayouts/slideLayout2036.xml"/><Relationship Id="rId552" Type="http://schemas.openxmlformats.org/officeDocument/2006/relationships/slideLayout" Target="../slideLayouts/slideLayout2078.xml"/><Relationship Id="rId594" Type="http://schemas.openxmlformats.org/officeDocument/2006/relationships/slideLayout" Target="../slideLayouts/slideLayout2120.xml"/><Relationship Id="rId608" Type="http://schemas.openxmlformats.org/officeDocument/2006/relationships/slideLayout" Target="../slideLayouts/slideLayout2134.xml"/><Relationship Id="rId191" Type="http://schemas.openxmlformats.org/officeDocument/2006/relationships/slideLayout" Target="../slideLayouts/slideLayout1717.xml"/><Relationship Id="rId205" Type="http://schemas.openxmlformats.org/officeDocument/2006/relationships/slideLayout" Target="../slideLayouts/slideLayout1731.xml"/><Relationship Id="rId247" Type="http://schemas.openxmlformats.org/officeDocument/2006/relationships/slideLayout" Target="../slideLayouts/slideLayout1773.xml"/><Relationship Id="rId412" Type="http://schemas.openxmlformats.org/officeDocument/2006/relationships/slideLayout" Target="../slideLayouts/slideLayout1938.xml"/><Relationship Id="rId107" Type="http://schemas.openxmlformats.org/officeDocument/2006/relationships/slideLayout" Target="../slideLayouts/slideLayout1633.xml"/><Relationship Id="rId289" Type="http://schemas.openxmlformats.org/officeDocument/2006/relationships/slideLayout" Target="../slideLayouts/slideLayout1815.xml"/><Relationship Id="rId454" Type="http://schemas.openxmlformats.org/officeDocument/2006/relationships/slideLayout" Target="../slideLayouts/slideLayout1980.xml"/><Relationship Id="rId496" Type="http://schemas.openxmlformats.org/officeDocument/2006/relationships/slideLayout" Target="../slideLayouts/slideLayout2022.xml"/><Relationship Id="rId661" Type="http://schemas.openxmlformats.org/officeDocument/2006/relationships/slideLayout" Target="../slideLayouts/slideLayout2187.xml"/><Relationship Id="rId11" Type="http://schemas.openxmlformats.org/officeDocument/2006/relationships/slideLayout" Target="../slideLayouts/slideLayout1537.xml"/><Relationship Id="rId53" Type="http://schemas.openxmlformats.org/officeDocument/2006/relationships/slideLayout" Target="../slideLayouts/slideLayout1579.xml"/><Relationship Id="rId149" Type="http://schemas.openxmlformats.org/officeDocument/2006/relationships/slideLayout" Target="../slideLayouts/slideLayout1675.xml"/><Relationship Id="rId314" Type="http://schemas.openxmlformats.org/officeDocument/2006/relationships/slideLayout" Target="../slideLayouts/slideLayout1840.xml"/><Relationship Id="rId356" Type="http://schemas.openxmlformats.org/officeDocument/2006/relationships/slideLayout" Target="../slideLayouts/slideLayout1882.xml"/><Relationship Id="rId398" Type="http://schemas.openxmlformats.org/officeDocument/2006/relationships/slideLayout" Target="../slideLayouts/slideLayout1924.xml"/><Relationship Id="rId521" Type="http://schemas.openxmlformats.org/officeDocument/2006/relationships/slideLayout" Target="../slideLayouts/slideLayout2047.xml"/><Relationship Id="rId563" Type="http://schemas.openxmlformats.org/officeDocument/2006/relationships/slideLayout" Target="../slideLayouts/slideLayout2089.xml"/><Relationship Id="rId619" Type="http://schemas.openxmlformats.org/officeDocument/2006/relationships/slideLayout" Target="../slideLayouts/slideLayout2145.xml"/><Relationship Id="rId95" Type="http://schemas.openxmlformats.org/officeDocument/2006/relationships/slideLayout" Target="../slideLayouts/slideLayout1621.xml"/><Relationship Id="rId160" Type="http://schemas.openxmlformats.org/officeDocument/2006/relationships/slideLayout" Target="../slideLayouts/slideLayout1686.xml"/><Relationship Id="rId216" Type="http://schemas.openxmlformats.org/officeDocument/2006/relationships/slideLayout" Target="../slideLayouts/slideLayout1742.xml"/><Relationship Id="rId423" Type="http://schemas.openxmlformats.org/officeDocument/2006/relationships/slideLayout" Target="../slideLayouts/slideLayout1949.xml"/><Relationship Id="rId258" Type="http://schemas.openxmlformats.org/officeDocument/2006/relationships/slideLayout" Target="../slideLayouts/slideLayout1784.xml"/><Relationship Id="rId465" Type="http://schemas.openxmlformats.org/officeDocument/2006/relationships/slideLayout" Target="../slideLayouts/slideLayout1991.xml"/><Relationship Id="rId630" Type="http://schemas.openxmlformats.org/officeDocument/2006/relationships/slideLayout" Target="../slideLayouts/slideLayout2156.xml"/><Relationship Id="rId672" Type="http://schemas.openxmlformats.org/officeDocument/2006/relationships/slideLayout" Target="../slideLayouts/slideLayout2198.xml"/><Relationship Id="rId22" Type="http://schemas.openxmlformats.org/officeDocument/2006/relationships/slideLayout" Target="../slideLayouts/slideLayout1548.xml"/><Relationship Id="rId64" Type="http://schemas.openxmlformats.org/officeDocument/2006/relationships/slideLayout" Target="../slideLayouts/slideLayout1590.xml"/><Relationship Id="rId118" Type="http://schemas.openxmlformats.org/officeDocument/2006/relationships/slideLayout" Target="../slideLayouts/slideLayout1644.xml"/><Relationship Id="rId325" Type="http://schemas.openxmlformats.org/officeDocument/2006/relationships/slideLayout" Target="../slideLayouts/slideLayout1851.xml"/><Relationship Id="rId367" Type="http://schemas.openxmlformats.org/officeDocument/2006/relationships/slideLayout" Target="../slideLayouts/slideLayout1893.xml"/><Relationship Id="rId532" Type="http://schemas.openxmlformats.org/officeDocument/2006/relationships/slideLayout" Target="../slideLayouts/slideLayout2058.xml"/><Relationship Id="rId574" Type="http://schemas.openxmlformats.org/officeDocument/2006/relationships/slideLayout" Target="../slideLayouts/slideLayout2100.xml"/><Relationship Id="rId171" Type="http://schemas.openxmlformats.org/officeDocument/2006/relationships/slideLayout" Target="../slideLayouts/slideLayout1697.xml"/><Relationship Id="rId227" Type="http://schemas.openxmlformats.org/officeDocument/2006/relationships/slideLayout" Target="../slideLayouts/slideLayout1753.xml"/><Relationship Id="rId269" Type="http://schemas.openxmlformats.org/officeDocument/2006/relationships/slideLayout" Target="../slideLayouts/slideLayout1795.xml"/><Relationship Id="rId434" Type="http://schemas.openxmlformats.org/officeDocument/2006/relationships/slideLayout" Target="../slideLayouts/slideLayout1960.xml"/><Relationship Id="rId476" Type="http://schemas.openxmlformats.org/officeDocument/2006/relationships/slideLayout" Target="../slideLayouts/slideLayout2002.xml"/><Relationship Id="rId641" Type="http://schemas.openxmlformats.org/officeDocument/2006/relationships/slideLayout" Target="../slideLayouts/slideLayout2167.xml"/><Relationship Id="rId683" Type="http://schemas.openxmlformats.org/officeDocument/2006/relationships/slideLayout" Target="../slideLayouts/slideLayout2209.xml"/><Relationship Id="rId33" Type="http://schemas.openxmlformats.org/officeDocument/2006/relationships/slideLayout" Target="../slideLayouts/slideLayout1559.xml"/><Relationship Id="rId129" Type="http://schemas.openxmlformats.org/officeDocument/2006/relationships/slideLayout" Target="../slideLayouts/slideLayout1655.xml"/><Relationship Id="rId280" Type="http://schemas.openxmlformats.org/officeDocument/2006/relationships/slideLayout" Target="../slideLayouts/slideLayout1806.xml"/><Relationship Id="rId336" Type="http://schemas.openxmlformats.org/officeDocument/2006/relationships/slideLayout" Target="../slideLayouts/slideLayout1862.xml"/><Relationship Id="rId501" Type="http://schemas.openxmlformats.org/officeDocument/2006/relationships/slideLayout" Target="../slideLayouts/slideLayout2027.xml"/><Relationship Id="rId543" Type="http://schemas.openxmlformats.org/officeDocument/2006/relationships/slideLayout" Target="../slideLayouts/slideLayout2069.xml"/><Relationship Id="rId75" Type="http://schemas.openxmlformats.org/officeDocument/2006/relationships/slideLayout" Target="../slideLayouts/slideLayout1601.xml"/><Relationship Id="rId140" Type="http://schemas.openxmlformats.org/officeDocument/2006/relationships/slideLayout" Target="../slideLayouts/slideLayout1666.xml"/><Relationship Id="rId182" Type="http://schemas.openxmlformats.org/officeDocument/2006/relationships/slideLayout" Target="../slideLayouts/slideLayout1708.xml"/><Relationship Id="rId378" Type="http://schemas.openxmlformats.org/officeDocument/2006/relationships/slideLayout" Target="../slideLayouts/slideLayout1904.xml"/><Relationship Id="rId403" Type="http://schemas.openxmlformats.org/officeDocument/2006/relationships/slideLayout" Target="../slideLayouts/slideLayout1929.xml"/><Relationship Id="rId585" Type="http://schemas.openxmlformats.org/officeDocument/2006/relationships/slideLayout" Target="../slideLayouts/slideLayout2111.xml"/><Relationship Id="rId6" Type="http://schemas.openxmlformats.org/officeDocument/2006/relationships/slideLayout" Target="../slideLayouts/slideLayout1532.xml"/><Relationship Id="rId238" Type="http://schemas.openxmlformats.org/officeDocument/2006/relationships/slideLayout" Target="../slideLayouts/slideLayout1764.xml"/><Relationship Id="rId445" Type="http://schemas.openxmlformats.org/officeDocument/2006/relationships/slideLayout" Target="../slideLayouts/slideLayout1971.xml"/><Relationship Id="rId487" Type="http://schemas.openxmlformats.org/officeDocument/2006/relationships/slideLayout" Target="../slideLayouts/slideLayout2013.xml"/><Relationship Id="rId610" Type="http://schemas.openxmlformats.org/officeDocument/2006/relationships/slideLayout" Target="../slideLayouts/slideLayout2136.xml"/><Relationship Id="rId652" Type="http://schemas.openxmlformats.org/officeDocument/2006/relationships/slideLayout" Target="../slideLayouts/slideLayout2178.xml"/><Relationship Id="rId694" Type="http://schemas.openxmlformats.org/officeDocument/2006/relationships/slideLayout" Target="../slideLayouts/slideLayout2220.xml"/><Relationship Id="rId291" Type="http://schemas.openxmlformats.org/officeDocument/2006/relationships/slideLayout" Target="../slideLayouts/slideLayout1817.xml"/><Relationship Id="rId305" Type="http://schemas.openxmlformats.org/officeDocument/2006/relationships/slideLayout" Target="../slideLayouts/slideLayout1831.xml"/><Relationship Id="rId347" Type="http://schemas.openxmlformats.org/officeDocument/2006/relationships/slideLayout" Target="../slideLayouts/slideLayout1873.xml"/><Relationship Id="rId512" Type="http://schemas.openxmlformats.org/officeDocument/2006/relationships/slideLayout" Target="../slideLayouts/slideLayout2038.xml"/><Relationship Id="rId44" Type="http://schemas.openxmlformats.org/officeDocument/2006/relationships/slideLayout" Target="../slideLayouts/slideLayout1570.xml"/><Relationship Id="rId86" Type="http://schemas.openxmlformats.org/officeDocument/2006/relationships/slideLayout" Target="../slideLayouts/slideLayout1612.xml"/><Relationship Id="rId151" Type="http://schemas.openxmlformats.org/officeDocument/2006/relationships/slideLayout" Target="../slideLayouts/slideLayout1677.xml"/><Relationship Id="rId389" Type="http://schemas.openxmlformats.org/officeDocument/2006/relationships/slideLayout" Target="../slideLayouts/slideLayout1915.xml"/><Relationship Id="rId554" Type="http://schemas.openxmlformats.org/officeDocument/2006/relationships/slideLayout" Target="../slideLayouts/slideLayout2080.xml"/><Relationship Id="rId596" Type="http://schemas.openxmlformats.org/officeDocument/2006/relationships/slideLayout" Target="../slideLayouts/slideLayout2122.xml"/><Relationship Id="rId193" Type="http://schemas.openxmlformats.org/officeDocument/2006/relationships/slideLayout" Target="../slideLayouts/slideLayout1719.xml"/><Relationship Id="rId207" Type="http://schemas.openxmlformats.org/officeDocument/2006/relationships/slideLayout" Target="../slideLayouts/slideLayout1733.xml"/><Relationship Id="rId249" Type="http://schemas.openxmlformats.org/officeDocument/2006/relationships/slideLayout" Target="../slideLayouts/slideLayout1775.xml"/><Relationship Id="rId414" Type="http://schemas.openxmlformats.org/officeDocument/2006/relationships/slideLayout" Target="../slideLayouts/slideLayout1940.xml"/><Relationship Id="rId456" Type="http://schemas.openxmlformats.org/officeDocument/2006/relationships/slideLayout" Target="../slideLayouts/slideLayout1982.xml"/><Relationship Id="rId498" Type="http://schemas.openxmlformats.org/officeDocument/2006/relationships/slideLayout" Target="../slideLayouts/slideLayout2024.xml"/><Relationship Id="rId621" Type="http://schemas.openxmlformats.org/officeDocument/2006/relationships/slideLayout" Target="../slideLayouts/slideLayout2147.xml"/><Relationship Id="rId663" Type="http://schemas.openxmlformats.org/officeDocument/2006/relationships/slideLayout" Target="../slideLayouts/slideLayout2189.xml"/><Relationship Id="rId13" Type="http://schemas.openxmlformats.org/officeDocument/2006/relationships/slideLayout" Target="../slideLayouts/slideLayout1539.xml"/><Relationship Id="rId109" Type="http://schemas.openxmlformats.org/officeDocument/2006/relationships/slideLayout" Target="../slideLayouts/slideLayout1635.xml"/><Relationship Id="rId260" Type="http://schemas.openxmlformats.org/officeDocument/2006/relationships/slideLayout" Target="../slideLayouts/slideLayout1786.xml"/><Relationship Id="rId316" Type="http://schemas.openxmlformats.org/officeDocument/2006/relationships/slideLayout" Target="../slideLayouts/slideLayout1842.xml"/><Relationship Id="rId523" Type="http://schemas.openxmlformats.org/officeDocument/2006/relationships/slideLayout" Target="../slideLayouts/slideLayout2049.xml"/><Relationship Id="rId55" Type="http://schemas.openxmlformats.org/officeDocument/2006/relationships/slideLayout" Target="../slideLayouts/slideLayout1581.xml"/><Relationship Id="rId97" Type="http://schemas.openxmlformats.org/officeDocument/2006/relationships/slideLayout" Target="../slideLayouts/slideLayout1623.xml"/><Relationship Id="rId120" Type="http://schemas.openxmlformats.org/officeDocument/2006/relationships/slideLayout" Target="../slideLayouts/slideLayout1646.xml"/><Relationship Id="rId358" Type="http://schemas.openxmlformats.org/officeDocument/2006/relationships/slideLayout" Target="../slideLayouts/slideLayout1884.xml"/><Relationship Id="rId565" Type="http://schemas.openxmlformats.org/officeDocument/2006/relationships/slideLayout" Target="../slideLayouts/slideLayout2091.xml"/><Relationship Id="rId162" Type="http://schemas.openxmlformats.org/officeDocument/2006/relationships/slideLayout" Target="../slideLayouts/slideLayout1688.xml"/><Relationship Id="rId218" Type="http://schemas.openxmlformats.org/officeDocument/2006/relationships/slideLayout" Target="../slideLayouts/slideLayout1744.xml"/><Relationship Id="rId425" Type="http://schemas.openxmlformats.org/officeDocument/2006/relationships/slideLayout" Target="../slideLayouts/slideLayout1951.xml"/><Relationship Id="rId467" Type="http://schemas.openxmlformats.org/officeDocument/2006/relationships/slideLayout" Target="../slideLayouts/slideLayout1993.xml"/><Relationship Id="rId632" Type="http://schemas.openxmlformats.org/officeDocument/2006/relationships/slideLayout" Target="../slideLayouts/slideLayout2158.xml"/><Relationship Id="rId271" Type="http://schemas.openxmlformats.org/officeDocument/2006/relationships/slideLayout" Target="../slideLayouts/slideLayout1797.xml"/><Relationship Id="rId674" Type="http://schemas.openxmlformats.org/officeDocument/2006/relationships/slideLayout" Target="../slideLayouts/slideLayout2200.xml"/><Relationship Id="rId24" Type="http://schemas.openxmlformats.org/officeDocument/2006/relationships/slideLayout" Target="../slideLayouts/slideLayout1550.xml"/><Relationship Id="rId66" Type="http://schemas.openxmlformats.org/officeDocument/2006/relationships/slideLayout" Target="../slideLayouts/slideLayout1592.xml"/><Relationship Id="rId131" Type="http://schemas.openxmlformats.org/officeDocument/2006/relationships/slideLayout" Target="../slideLayouts/slideLayout1657.xml"/><Relationship Id="rId327" Type="http://schemas.openxmlformats.org/officeDocument/2006/relationships/slideLayout" Target="../slideLayouts/slideLayout1853.xml"/><Relationship Id="rId369" Type="http://schemas.openxmlformats.org/officeDocument/2006/relationships/slideLayout" Target="../slideLayouts/slideLayout1895.xml"/><Relationship Id="rId534" Type="http://schemas.openxmlformats.org/officeDocument/2006/relationships/slideLayout" Target="../slideLayouts/slideLayout2060.xml"/><Relationship Id="rId576" Type="http://schemas.openxmlformats.org/officeDocument/2006/relationships/slideLayout" Target="../slideLayouts/slideLayout2102.xml"/><Relationship Id="rId173" Type="http://schemas.openxmlformats.org/officeDocument/2006/relationships/slideLayout" Target="../slideLayouts/slideLayout1699.xml"/><Relationship Id="rId229" Type="http://schemas.openxmlformats.org/officeDocument/2006/relationships/slideLayout" Target="../slideLayouts/slideLayout1755.xml"/><Relationship Id="rId380" Type="http://schemas.openxmlformats.org/officeDocument/2006/relationships/slideLayout" Target="../slideLayouts/slideLayout1906.xml"/><Relationship Id="rId436" Type="http://schemas.openxmlformats.org/officeDocument/2006/relationships/slideLayout" Target="../slideLayouts/slideLayout1962.xml"/><Relationship Id="rId601" Type="http://schemas.openxmlformats.org/officeDocument/2006/relationships/slideLayout" Target="../slideLayouts/slideLayout2127.xml"/><Relationship Id="rId643" Type="http://schemas.openxmlformats.org/officeDocument/2006/relationships/slideLayout" Target="../slideLayouts/slideLayout2169.xml"/><Relationship Id="rId240" Type="http://schemas.openxmlformats.org/officeDocument/2006/relationships/slideLayout" Target="../slideLayouts/slideLayout1766.xml"/><Relationship Id="rId478" Type="http://schemas.openxmlformats.org/officeDocument/2006/relationships/slideLayout" Target="../slideLayouts/slideLayout2004.xml"/><Relationship Id="rId685" Type="http://schemas.openxmlformats.org/officeDocument/2006/relationships/slideLayout" Target="../slideLayouts/slideLayout2211.xml"/><Relationship Id="rId35" Type="http://schemas.openxmlformats.org/officeDocument/2006/relationships/slideLayout" Target="../slideLayouts/slideLayout1561.xml"/><Relationship Id="rId77" Type="http://schemas.openxmlformats.org/officeDocument/2006/relationships/slideLayout" Target="../slideLayouts/slideLayout1603.xml"/><Relationship Id="rId100" Type="http://schemas.openxmlformats.org/officeDocument/2006/relationships/slideLayout" Target="../slideLayouts/slideLayout1626.xml"/><Relationship Id="rId282" Type="http://schemas.openxmlformats.org/officeDocument/2006/relationships/slideLayout" Target="../slideLayouts/slideLayout1808.xml"/><Relationship Id="rId338" Type="http://schemas.openxmlformats.org/officeDocument/2006/relationships/slideLayout" Target="../slideLayouts/slideLayout1864.xml"/><Relationship Id="rId503" Type="http://schemas.openxmlformats.org/officeDocument/2006/relationships/slideLayout" Target="../slideLayouts/slideLayout2029.xml"/><Relationship Id="rId545" Type="http://schemas.openxmlformats.org/officeDocument/2006/relationships/slideLayout" Target="../slideLayouts/slideLayout2071.xml"/><Relationship Id="rId587" Type="http://schemas.openxmlformats.org/officeDocument/2006/relationships/slideLayout" Target="../slideLayouts/slideLayout2113.xml"/><Relationship Id="rId8" Type="http://schemas.openxmlformats.org/officeDocument/2006/relationships/slideLayout" Target="../slideLayouts/slideLayout1534.xml"/><Relationship Id="rId142" Type="http://schemas.openxmlformats.org/officeDocument/2006/relationships/slideLayout" Target="../slideLayouts/slideLayout1668.xml"/><Relationship Id="rId184" Type="http://schemas.openxmlformats.org/officeDocument/2006/relationships/slideLayout" Target="../slideLayouts/slideLayout1710.xml"/><Relationship Id="rId391" Type="http://schemas.openxmlformats.org/officeDocument/2006/relationships/slideLayout" Target="../slideLayouts/slideLayout1917.xml"/><Relationship Id="rId405" Type="http://schemas.openxmlformats.org/officeDocument/2006/relationships/slideLayout" Target="../slideLayouts/slideLayout1931.xml"/><Relationship Id="rId447" Type="http://schemas.openxmlformats.org/officeDocument/2006/relationships/slideLayout" Target="../slideLayouts/slideLayout1973.xml"/><Relationship Id="rId612" Type="http://schemas.openxmlformats.org/officeDocument/2006/relationships/slideLayout" Target="../slideLayouts/slideLayout2138.xml"/><Relationship Id="rId251" Type="http://schemas.openxmlformats.org/officeDocument/2006/relationships/slideLayout" Target="../slideLayouts/slideLayout1777.xml"/><Relationship Id="rId489" Type="http://schemas.openxmlformats.org/officeDocument/2006/relationships/slideLayout" Target="../slideLayouts/slideLayout2015.xml"/><Relationship Id="rId654" Type="http://schemas.openxmlformats.org/officeDocument/2006/relationships/slideLayout" Target="../slideLayouts/slideLayout2180.xml"/><Relationship Id="rId696" Type="http://schemas.openxmlformats.org/officeDocument/2006/relationships/image" Target="../media/image1.jpeg"/><Relationship Id="rId46" Type="http://schemas.openxmlformats.org/officeDocument/2006/relationships/slideLayout" Target="../slideLayouts/slideLayout1572.xml"/><Relationship Id="rId293" Type="http://schemas.openxmlformats.org/officeDocument/2006/relationships/slideLayout" Target="../slideLayouts/slideLayout1819.xml"/><Relationship Id="rId307" Type="http://schemas.openxmlformats.org/officeDocument/2006/relationships/slideLayout" Target="../slideLayouts/slideLayout1833.xml"/><Relationship Id="rId349" Type="http://schemas.openxmlformats.org/officeDocument/2006/relationships/slideLayout" Target="../slideLayouts/slideLayout1875.xml"/><Relationship Id="rId514" Type="http://schemas.openxmlformats.org/officeDocument/2006/relationships/slideLayout" Target="../slideLayouts/slideLayout2040.xml"/><Relationship Id="rId556" Type="http://schemas.openxmlformats.org/officeDocument/2006/relationships/slideLayout" Target="../slideLayouts/slideLayout2082.xml"/><Relationship Id="rId88" Type="http://schemas.openxmlformats.org/officeDocument/2006/relationships/slideLayout" Target="../slideLayouts/slideLayout1614.xml"/><Relationship Id="rId111" Type="http://schemas.openxmlformats.org/officeDocument/2006/relationships/slideLayout" Target="../slideLayouts/slideLayout1637.xml"/><Relationship Id="rId153" Type="http://schemas.openxmlformats.org/officeDocument/2006/relationships/slideLayout" Target="../slideLayouts/slideLayout1679.xml"/><Relationship Id="rId195" Type="http://schemas.openxmlformats.org/officeDocument/2006/relationships/slideLayout" Target="../slideLayouts/slideLayout1721.xml"/><Relationship Id="rId209" Type="http://schemas.openxmlformats.org/officeDocument/2006/relationships/slideLayout" Target="../slideLayouts/slideLayout1735.xml"/><Relationship Id="rId360" Type="http://schemas.openxmlformats.org/officeDocument/2006/relationships/slideLayout" Target="../slideLayouts/slideLayout1886.xml"/><Relationship Id="rId416" Type="http://schemas.openxmlformats.org/officeDocument/2006/relationships/slideLayout" Target="../slideLayouts/slideLayout1942.xml"/><Relationship Id="rId598" Type="http://schemas.openxmlformats.org/officeDocument/2006/relationships/slideLayout" Target="../slideLayouts/slideLayout2124.xml"/><Relationship Id="rId220" Type="http://schemas.openxmlformats.org/officeDocument/2006/relationships/slideLayout" Target="../slideLayouts/slideLayout1746.xml"/><Relationship Id="rId458" Type="http://schemas.openxmlformats.org/officeDocument/2006/relationships/slideLayout" Target="../slideLayouts/slideLayout1984.xml"/><Relationship Id="rId623" Type="http://schemas.openxmlformats.org/officeDocument/2006/relationships/slideLayout" Target="../slideLayouts/slideLayout2149.xml"/><Relationship Id="rId665" Type="http://schemas.openxmlformats.org/officeDocument/2006/relationships/slideLayout" Target="../slideLayouts/slideLayout2191.xml"/><Relationship Id="rId15" Type="http://schemas.openxmlformats.org/officeDocument/2006/relationships/slideLayout" Target="../slideLayouts/slideLayout1541.xml"/><Relationship Id="rId57" Type="http://schemas.openxmlformats.org/officeDocument/2006/relationships/slideLayout" Target="../slideLayouts/slideLayout1583.xml"/><Relationship Id="rId262" Type="http://schemas.openxmlformats.org/officeDocument/2006/relationships/slideLayout" Target="../slideLayouts/slideLayout1788.xml"/><Relationship Id="rId318" Type="http://schemas.openxmlformats.org/officeDocument/2006/relationships/slideLayout" Target="../slideLayouts/slideLayout1844.xml"/><Relationship Id="rId525" Type="http://schemas.openxmlformats.org/officeDocument/2006/relationships/slideLayout" Target="../slideLayouts/slideLayout2051.xml"/><Relationship Id="rId567" Type="http://schemas.openxmlformats.org/officeDocument/2006/relationships/slideLayout" Target="../slideLayouts/slideLayout2093.xml"/><Relationship Id="rId99" Type="http://schemas.openxmlformats.org/officeDocument/2006/relationships/slideLayout" Target="../slideLayouts/slideLayout1625.xml"/><Relationship Id="rId122" Type="http://schemas.openxmlformats.org/officeDocument/2006/relationships/slideLayout" Target="../slideLayouts/slideLayout1648.xml"/><Relationship Id="rId164" Type="http://schemas.openxmlformats.org/officeDocument/2006/relationships/slideLayout" Target="../slideLayouts/slideLayout1690.xml"/><Relationship Id="rId371" Type="http://schemas.openxmlformats.org/officeDocument/2006/relationships/slideLayout" Target="../slideLayouts/slideLayout1897.xml"/><Relationship Id="rId427" Type="http://schemas.openxmlformats.org/officeDocument/2006/relationships/slideLayout" Target="../slideLayouts/slideLayout1953.xml"/><Relationship Id="rId469" Type="http://schemas.openxmlformats.org/officeDocument/2006/relationships/slideLayout" Target="../slideLayouts/slideLayout1995.xml"/><Relationship Id="rId634" Type="http://schemas.openxmlformats.org/officeDocument/2006/relationships/slideLayout" Target="../slideLayouts/slideLayout2160.xml"/><Relationship Id="rId676" Type="http://schemas.openxmlformats.org/officeDocument/2006/relationships/slideLayout" Target="../slideLayouts/slideLayout2202.xml"/><Relationship Id="rId26" Type="http://schemas.openxmlformats.org/officeDocument/2006/relationships/slideLayout" Target="../slideLayouts/slideLayout1552.xml"/><Relationship Id="rId231" Type="http://schemas.openxmlformats.org/officeDocument/2006/relationships/slideLayout" Target="../slideLayouts/slideLayout1757.xml"/><Relationship Id="rId273" Type="http://schemas.openxmlformats.org/officeDocument/2006/relationships/slideLayout" Target="../slideLayouts/slideLayout1799.xml"/><Relationship Id="rId329" Type="http://schemas.openxmlformats.org/officeDocument/2006/relationships/slideLayout" Target="../slideLayouts/slideLayout1855.xml"/><Relationship Id="rId480" Type="http://schemas.openxmlformats.org/officeDocument/2006/relationships/slideLayout" Target="../slideLayouts/slideLayout2006.xml"/><Relationship Id="rId536" Type="http://schemas.openxmlformats.org/officeDocument/2006/relationships/slideLayout" Target="../slideLayouts/slideLayout2062.xml"/><Relationship Id="rId68" Type="http://schemas.openxmlformats.org/officeDocument/2006/relationships/slideLayout" Target="../slideLayouts/slideLayout1594.xml"/><Relationship Id="rId133" Type="http://schemas.openxmlformats.org/officeDocument/2006/relationships/slideLayout" Target="../slideLayouts/slideLayout1659.xml"/><Relationship Id="rId175" Type="http://schemas.openxmlformats.org/officeDocument/2006/relationships/slideLayout" Target="../slideLayouts/slideLayout1701.xml"/><Relationship Id="rId340" Type="http://schemas.openxmlformats.org/officeDocument/2006/relationships/slideLayout" Target="../slideLayouts/slideLayout1866.xml"/><Relationship Id="rId578" Type="http://schemas.openxmlformats.org/officeDocument/2006/relationships/slideLayout" Target="../slideLayouts/slideLayout2104.xml"/><Relationship Id="rId200" Type="http://schemas.openxmlformats.org/officeDocument/2006/relationships/slideLayout" Target="../slideLayouts/slideLayout1726.xml"/><Relationship Id="rId382" Type="http://schemas.openxmlformats.org/officeDocument/2006/relationships/slideLayout" Target="../slideLayouts/slideLayout1908.xml"/><Relationship Id="rId438" Type="http://schemas.openxmlformats.org/officeDocument/2006/relationships/slideLayout" Target="../slideLayouts/slideLayout1964.xml"/><Relationship Id="rId603" Type="http://schemas.openxmlformats.org/officeDocument/2006/relationships/slideLayout" Target="../slideLayouts/slideLayout2129.xml"/><Relationship Id="rId645" Type="http://schemas.openxmlformats.org/officeDocument/2006/relationships/slideLayout" Target="../slideLayouts/slideLayout2171.xml"/><Relationship Id="rId687" Type="http://schemas.openxmlformats.org/officeDocument/2006/relationships/slideLayout" Target="../slideLayouts/slideLayout2213.xml"/><Relationship Id="rId242" Type="http://schemas.openxmlformats.org/officeDocument/2006/relationships/slideLayout" Target="../slideLayouts/slideLayout1768.xml"/><Relationship Id="rId284" Type="http://schemas.openxmlformats.org/officeDocument/2006/relationships/slideLayout" Target="../slideLayouts/slideLayout1810.xml"/><Relationship Id="rId491" Type="http://schemas.openxmlformats.org/officeDocument/2006/relationships/slideLayout" Target="../slideLayouts/slideLayout2017.xml"/><Relationship Id="rId505" Type="http://schemas.openxmlformats.org/officeDocument/2006/relationships/slideLayout" Target="../slideLayouts/slideLayout2031.xml"/><Relationship Id="rId37" Type="http://schemas.openxmlformats.org/officeDocument/2006/relationships/slideLayout" Target="../slideLayouts/slideLayout1563.xml"/><Relationship Id="rId79" Type="http://schemas.openxmlformats.org/officeDocument/2006/relationships/slideLayout" Target="../slideLayouts/slideLayout1605.xml"/><Relationship Id="rId102" Type="http://schemas.openxmlformats.org/officeDocument/2006/relationships/slideLayout" Target="../slideLayouts/slideLayout1628.xml"/><Relationship Id="rId144" Type="http://schemas.openxmlformats.org/officeDocument/2006/relationships/slideLayout" Target="../slideLayouts/slideLayout1670.xml"/><Relationship Id="rId547" Type="http://schemas.openxmlformats.org/officeDocument/2006/relationships/slideLayout" Target="../slideLayouts/slideLayout2073.xml"/><Relationship Id="rId589" Type="http://schemas.openxmlformats.org/officeDocument/2006/relationships/slideLayout" Target="../slideLayouts/slideLayout2115.xml"/><Relationship Id="rId90" Type="http://schemas.openxmlformats.org/officeDocument/2006/relationships/slideLayout" Target="../slideLayouts/slideLayout1616.xml"/><Relationship Id="rId186" Type="http://schemas.openxmlformats.org/officeDocument/2006/relationships/slideLayout" Target="../slideLayouts/slideLayout1712.xml"/><Relationship Id="rId351" Type="http://schemas.openxmlformats.org/officeDocument/2006/relationships/slideLayout" Target="../slideLayouts/slideLayout1877.xml"/><Relationship Id="rId393" Type="http://schemas.openxmlformats.org/officeDocument/2006/relationships/slideLayout" Target="../slideLayouts/slideLayout1919.xml"/><Relationship Id="rId407" Type="http://schemas.openxmlformats.org/officeDocument/2006/relationships/slideLayout" Target="../slideLayouts/slideLayout1933.xml"/><Relationship Id="rId449" Type="http://schemas.openxmlformats.org/officeDocument/2006/relationships/slideLayout" Target="../slideLayouts/slideLayout1975.xml"/><Relationship Id="rId614" Type="http://schemas.openxmlformats.org/officeDocument/2006/relationships/slideLayout" Target="../slideLayouts/slideLayout2140.xml"/><Relationship Id="rId656" Type="http://schemas.openxmlformats.org/officeDocument/2006/relationships/slideLayout" Target="../slideLayouts/slideLayout2182.xml"/><Relationship Id="rId211" Type="http://schemas.openxmlformats.org/officeDocument/2006/relationships/slideLayout" Target="../slideLayouts/slideLayout1737.xml"/><Relationship Id="rId253" Type="http://schemas.openxmlformats.org/officeDocument/2006/relationships/slideLayout" Target="../slideLayouts/slideLayout1779.xml"/><Relationship Id="rId295" Type="http://schemas.openxmlformats.org/officeDocument/2006/relationships/slideLayout" Target="../slideLayouts/slideLayout1821.xml"/><Relationship Id="rId309" Type="http://schemas.openxmlformats.org/officeDocument/2006/relationships/slideLayout" Target="../slideLayouts/slideLayout1835.xml"/><Relationship Id="rId460" Type="http://schemas.openxmlformats.org/officeDocument/2006/relationships/slideLayout" Target="../slideLayouts/slideLayout1986.xml"/><Relationship Id="rId516" Type="http://schemas.openxmlformats.org/officeDocument/2006/relationships/slideLayout" Target="../slideLayouts/slideLayout2042.xml"/><Relationship Id="rId698" Type="http://schemas.openxmlformats.org/officeDocument/2006/relationships/image" Target="../media/image3.png"/><Relationship Id="rId48" Type="http://schemas.openxmlformats.org/officeDocument/2006/relationships/slideLayout" Target="../slideLayouts/slideLayout1574.xml"/><Relationship Id="rId113" Type="http://schemas.openxmlformats.org/officeDocument/2006/relationships/slideLayout" Target="../slideLayouts/slideLayout1639.xml"/><Relationship Id="rId320" Type="http://schemas.openxmlformats.org/officeDocument/2006/relationships/slideLayout" Target="../slideLayouts/slideLayout1846.xml"/><Relationship Id="rId558" Type="http://schemas.openxmlformats.org/officeDocument/2006/relationships/slideLayout" Target="../slideLayouts/slideLayout2084.xml"/><Relationship Id="rId155" Type="http://schemas.openxmlformats.org/officeDocument/2006/relationships/slideLayout" Target="../slideLayouts/slideLayout1681.xml"/><Relationship Id="rId197" Type="http://schemas.openxmlformats.org/officeDocument/2006/relationships/slideLayout" Target="../slideLayouts/slideLayout1723.xml"/><Relationship Id="rId362" Type="http://schemas.openxmlformats.org/officeDocument/2006/relationships/slideLayout" Target="../slideLayouts/slideLayout1888.xml"/><Relationship Id="rId418" Type="http://schemas.openxmlformats.org/officeDocument/2006/relationships/slideLayout" Target="../slideLayouts/slideLayout1944.xml"/><Relationship Id="rId625" Type="http://schemas.openxmlformats.org/officeDocument/2006/relationships/slideLayout" Target="../slideLayouts/slideLayout2151.xml"/><Relationship Id="rId222" Type="http://schemas.openxmlformats.org/officeDocument/2006/relationships/slideLayout" Target="../slideLayouts/slideLayout1748.xml"/><Relationship Id="rId264" Type="http://schemas.openxmlformats.org/officeDocument/2006/relationships/slideLayout" Target="../slideLayouts/slideLayout1790.xml"/><Relationship Id="rId471" Type="http://schemas.openxmlformats.org/officeDocument/2006/relationships/slideLayout" Target="../slideLayouts/slideLayout1997.xml"/><Relationship Id="rId667" Type="http://schemas.openxmlformats.org/officeDocument/2006/relationships/slideLayout" Target="../slideLayouts/slideLayout2193.xml"/><Relationship Id="rId17" Type="http://schemas.openxmlformats.org/officeDocument/2006/relationships/slideLayout" Target="../slideLayouts/slideLayout1543.xml"/><Relationship Id="rId59" Type="http://schemas.openxmlformats.org/officeDocument/2006/relationships/slideLayout" Target="../slideLayouts/slideLayout1585.xml"/><Relationship Id="rId124" Type="http://schemas.openxmlformats.org/officeDocument/2006/relationships/slideLayout" Target="../slideLayouts/slideLayout1650.xml"/><Relationship Id="rId527" Type="http://schemas.openxmlformats.org/officeDocument/2006/relationships/slideLayout" Target="../slideLayouts/slideLayout2053.xml"/><Relationship Id="rId569" Type="http://schemas.openxmlformats.org/officeDocument/2006/relationships/slideLayout" Target="../slideLayouts/slideLayout2095.xml"/><Relationship Id="rId70" Type="http://schemas.openxmlformats.org/officeDocument/2006/relationships/slideLayout" Target="../slideLayouts/slideLayout1596.xml"/><Relationship Id="rId166" Type="http://schemas.openxmlformats.org/officeDocument/2006/relationships/slideLayout" Target="../slideLayouts/slideLayout1692.xml"/><Relationship Id="rId331" Type="http://schemas.openxmlformats.org/officeDocument/2006/relationships/slideLayout" Target="../slideLayouts/slideLayout1857.xml"/><Relationship Id="rId373" Type="http://schemas.openxmlformats.org/officeDocument/2006/relationships/slideLayout" Target="../slideLayouts/slideLayout1899.xml"/><Relationship Id="rId429" Type="http://schemas.openxmlformats.org/officeDocument/2006/relationships/slideLayout" Target="../slideLayouts/slideLayout1955.xml"/><Relationship Id="rId580" Type="http://schemas.openxmlformats.org/officeDocument/2006/relationships/slideLayout" Target="../slideLayouts/slideLayout2106.xml"/><Relationship Id="rId636" Type="http://schemas.openxmlformats.org/officeDocument/2006/relationships/slideLayout" Target="../slideLayouts/slideLayout2162.xml"/><Relationship Id="rId1" Type="http://schemas.openxmlformats.org/officeDocument/2006/relationships/slideLayout" Target="../slideLayouts/slideLayout1527.xml"/><Relationship Id="rId233" Type="http://schemas.openxmlformats.org/officeDocument/2006/relationships/slideLayout" Target="../slideLayouts/slideLayout1759.xml"/><Relationship Id="rId440" Type="http://schemas.openxmlformats.org/officeDocument/2006/relationships/slideLayout" Target="../slideLayouts/slideLayout1966.xml"/><Relationship Id="rId678" Type="http://schemas.openxmlformats.org/officeDocument/2006/relationships/slideLayout" Target="../slideLayouts/slideLayout2204.xml"/><Relationship Id="rId28" Type="http://schemas.openxmlformats.org/officeDocument/2006/relationships/slideLayout" Target="../slideLayouts/slideLayout1554.xml"/><Relationship Id="rId275" Type="http://schemas.openxmlformats.org/officeDocument/2006/relationships/slideLayout" Target="../slideLayouts/slideLayout1801.xml"/><Relationship Id="rId300" Type="http://schemas.openxmlformats.org/officeDocument/2006/relationships/slideLayout" Target="../slideLayouts/slideLayout1826.xml"/><Relationship Id="rId482" Type="http://schemas.openxmlformats.org/officeDocument/2006/relationships/slideLayout" Target="../slideLayouts/slideLayout2008.xml"/><Relationship Id="rId538" Type="http://schemas.openxmlformats.org/officeDocument/2006/relationships/slideLayout" Target="../slideLayouts/slideLayout2064.xml"/><Relationship Id="rId81" Type="http://schemas.openxmlformats.org/officeDocument/2006/relationships/slideLayout" Target="../slideLayouts/slideLayout1607.xml"/><Relationship Id="rId135" Type="http://schemas.openxmlformats.org/officeDocument/2006/relationships/slideLayout" Target="../slideLayouts/slideLayout1661.xml"/><Relationship Id="rId177" Type="http://schemas.openxmlformats.org/officeDocument/2006/relationships/slideLayout" Target="../slideLayouts/slideLayout1703.xml"/><Relationship Id="rId342" Type="http://schemas.openxmlformats.org/officeDocument/2006/relationships/slideLayout" Target="../slideLayouts/slideLayout1868.xml"/><Relationship Id="rId384" Type="http://schemas.openxmlformats.org/officeDocument/2006/relationships/slideLayout" Target="../slideLayouts/slideLayout1910.xml"/><Relationship Id="rId591" Type="http://schemas.openxmlformats.org/officeDocument/2006/relationships/slideLayout" Target="../slideLayouts/slideLayout2117.xml"/><Relationship Id="rId605" Type="http://schemas.openxmlformats.org/officeDocument/2006/relationships/slideLayout" Target="../slideLayouts/slideLayout2131.xml"/><Relationship Id="rId202" Type="http://schemas.openxmlformats.org/officeDocument/2006/relationships/slideLayout" Target="../slideLayouts/slideLayout1728.xml"/><Relationship Id="rId244" Type="http://schemas.openxmlformats.org/officeDocument/2006/relationships/slideLayout" Target="../slideLayouts/slideLayout1770.xml"/><Relationship Id="rId647" Type="http://schemas.openxmlformats.org/officeDocument/2006/relationships/slideLayout" Target="../slideLayouts/slideLayout2173.xml"/><Relationship Id="rId689" Type="http://schemas.openxmlformats.org/officeDocument/2006/relationships/slideLayout" Target="../slideLayouts/slideLayout2215.xml"/><Relationship Id="rId39" Type="http://schemas.openxmlformats.org/officeDocument/2006/relationships/slideLayout" Target="../slideLayouts/slideLayout1565.xml"/><Relationship Id="rId286" Type="http://schemas.openxmlformats.org/officeDocument/2006/relationships/slideLayout" Target="../slideLayouts/slideLayout1812.xml"/><Relationship Id="rId451" Type="http://schemas.openxmlformats.org/officeDocument/2006/relationships/slideLayout" Target="../slideLayouts/slideLayout1977.xml"/><Relationship Id="rId493" Type="http://schemas.openxmlformats.org/officeDocument/2006/relationships/slideLayout" Target="../slideLayouts/slideLayout2019.xml"/><Relationship Id="rId507" Type="http://schemas.openxmlformats.org/officeDocument/2006/relationships/slideLayout" Target="../slideLayouts/slideLayout2033.xml"/><Relationship Id="rId549" Type="http://schemas.openxmlformats.org/officeDocument/2006/relationships/slideLayout" Target="../slideLayouts/slideLayout2075.xml"/><Relationship Id="rId50" Type="http://schemas.openxmlformats.org/officeDocument/2006/relationships/slideLayout" Target="../slideLayouts/slideLayout1576.xml"/><Relationship Id="rId104" Type="http://schemas.openxmlformats.org/officeDocument/2006/relationships/slideLayout" Target="../slideLayouts/slideLayout1630.xml"/><Relationship Id="rId146" Type="http://schemas.openxmlformats.org/officeDocument/2006/relationships/slideLayout" Target="../slideLayouts/slideLayout1672.xml"/><Relationship Id="rId188" Type="http://schemas.openxmlformats.org/officeDocument/2006/relationships/slideLayout" Target="../slideLayouts/slideLayout1714.xml"/><Relationship Id="rId311" Type="http://schemas.openxmlformats.org/officeDocument/2006/relationships/slideLayout" Target="../slideLayouts/slideLayout1837.xml"/><Relationship Id="rId353" Type="http://schemas.openxmlformats.org/officeDocument/2006/relationships/slideLayout" Target="../slideLayouts/slideLayout1879.xml"/><Relationship Id="rId395" Type="http://schemas.openxmlformats.org/officeDocument/2006/relationships/slideLayout" Target="../slideLayouts/slideLayout1921.xml"/><Relationship Id="rId409" Type="http://schemas.openxmlformats.org/officeDocument/2006/relationships/slideLayout" Target="../slideLayouts/slideLayout1935.xml"/><Relationship Id="rId560" Type="http://schemas.openxmlformats.org/officeDocument/2006/relationships/slideLayout" Target="../slideLayouts/slideLayout2086.xml"/><Relationship Id="rId92" Type="http://schemas.openxmlformats.org/officeDocument/2006/relationships/slideLayout" Target="../slideLayouts/slideLayout1618.xml"/><Relationship Id="rId213" Type="http://schemas.openxmlformats.org/officeDocument/2006/relationships/slideLayout" Target="../slideLayouts/slideLayout1739.xml"/><Relationship Id="rId420" Type="http://schemas.openxmlformats.org/officeDocument/2006/relationships/slideLayout" Target="../slideLayouts/slideLayout1946.xml"/><Relationship Id="rId616" Type="http://schemas.openxmlformats.org/officeDocument/2006/relationships/slideLayout" Target="../slideLayouts/slideLayout2142.xml"/><Relationship Id="rId658" Type="http://schemas.openxmlformats.org/officeDocument/2006/relationships/slideLayout" Target="../slideLayouts/slideLayout2184.xml"/><Relationship Id="rId255" Type="http://schemas.openxmlformats.org/officeDocument/2006/relationships/slideLayout" Target="../slideLayouts/slideLayout1781.xml"/><Relationship Id="rId297" Type="http://schemas.openxmlformats.org/officeDocument/2006/relationships/slideLayout" Target="../slideLayouts/slideLayout1823.xml"/><Relationship Id="rId462" Type="http://schemas.openxmlformats.org/officeDocument/2006/relationships/slideLayout" Target="../slideLayouts/slideLayout1988.xml"/><Relationship Id="rId518" Type="http://schemas.openxmlformats.org/officeDocument/2006/relationships/slideLayout" Target="../slideLayouts/slideLayout2044.xml"/><Relationship Id="rId115" Type="http://schemas.openxmlformats.org/officeDocument/2006/relationships/slideLayout" Target="../slideLayouts/slideLayout1641.xml"/><Relationship Id="rId157" Type="http://schemas.openxmlformats.org/officeDocument/2006/relationships/slideLayout" Target="../slideLayouts/slideLayout1683.xml"/><Relationship Id="rId322" Type="http://schemas.openxmlformats.org/officeDocument/2006/relationships/slideLayout" Target="../slideLayouts/slideLayout1848.xml"/><Relationship Id="rId364" Type="http://schemas.openxmlformats.org/officeDocument/2006/relationships/slideLayout" Target="../slideLayouts/slideLayout1890.xml"/><Relationship Id="rId61" Type="http://schemas.openxmlformats.org/officeDocument/2006/relationships/slideLayout" Target="../slideLayouts/slideLayout1587.xml"/><Relationship Id="rId199" Type="http://schemas.openxmlformats.org/officeDocument/2006/relationships/slideLayout" Target="../slideLayouts/slideLayout1725.xml"/><Relationship Id="rId571" Type="http://schemas.openxmlformats.org/officeDocument/2006/relationships/slideLayout" Target="../slideLayouts/slideLayout2097.xml"/><Relationship Id="rId627" Type="http://schemas.openxmlformats.org/officeDocument/2006/relationships/slideLayout" Target="../slideLayouts/slideLayout2153.xml"/><Relationship Id="rId669" Type="http://schemas.openxmlformats.org/officeDocument/2006/relationships/slideLayout" Target="../slideLayouts/slideLayout2195.xml"/><Relationship Id="rId19" Type="http://schemas.openxmlformats.org/officeDocument/2006/relationships/slideLayout" Target="../slideLayouts/slideLayout1545.xml"/><Relationship Id="rId224" Type="http://schemas.openxmlformats.org/officeDocument/2006/relationships/slideLayout" Target="../slideLayouts/slideLayout1750.xml"/><Relationship Id="rId266" Type="http://schemas.openxmlformats.org/officeDocument/2006/relationships/slideLayout" Target="../slideLayouts/slideLayout1792.xml"/><Relationship Id="rId431" Type="http://schemas.openxmlformats.org/officeDocument/2006/relationships/slideLayout" Target="../slideLayouts/slideLayout1957.xml"/><Relationship Id="rId473" Type="http://schemas.openxmlformats.org/officeDocument/2006/relationships/slideLayout" Target="../slideLayouts/slideLayout1999.xml"/><Relationship Id="rId529" Type="http://schemas.openxmlformats.org/officeDocument/2006/relationships/slideLayout" Target="../slideLayouts/slideLayout2055.xml"/><Relationship Id="rId680" Type="http://schemas.openxmlformats.org/officeDocument/2006/relationships/slideLayout" Target="../slideLayouts/slideLayout2206.xml"/><Relationship Id="rId30" Type="http://schemas.openxmlformats.org/officeDocument/2006/relationships/slideLayout" Target="../slideLayouts/slideLayout1556.xml"/><Relationship Id="rId126" Type="http://schemas.openxmlformats.org/officeDocument/2006/relationships/slideLayout" Target="../slideLayouts/slideLayout1652.xml"/><Relationship Id="rId168" Type="http://schemas.openxmlformats.org/officeDocument/2006/relationships/slideLayout" Target="../slideLayouts/slideLayout1694.xml"/><Relationship Id="rId333" Type="http://schemas.openxmlformats.org/officeDocument/2006/relationships/slideLayout" Target="../slideLayouts/slideLayout1859.xml"/><Relationship Id="rId540" Type="http://schemas.openxmlformats.org/officeDocument/2006/relationships/slideLayout" Target="../slideLayouts/slideLayout2066.xml"/><Relationship Id="rId72" Type="http://schemas.openxmlformats.org/officeDocument/2006/relationships/slideLayout" Target="../slideLayouts/slideLayout1598.xml"/><Relationship Id="rId375" Type="http://schemas.openxmlformats.org/officeDocument/2006/relationships/slideLayout" Target="../slideLayouts/slideLayout1901.xml"/><Relationship Id="rId582" Type="http://schemas.openxmlformats.org/officeDocument/2006/relationships/slideLayout" Target="../slideLayouts/slideLayout2108.xml"/><Relationship Id="rId638" Type="http://schemas.openxmlformats.org/officeDocument/2006/relationships/slideLayout" Target="../slideLayouts/slideLayout2164.xml"/><Relationship Id="rId3" Type="http://schemas.openxmlformats.org/officeDocument/2006/relationships/slideLayout" Target="../slideLayouts/slideLayout1529.xml"/><Relationship Id="rId235" Type="http://schemas.openxmlformats.org/officeDocument/2006/relationships/slideLayout" Target="../slideLayouts/slideLayout1761.xml"/><Relationship Id="rId277" Type="http://schemas.openxmlformats.org/officeDocument/2006/relationships/slideLayout" Target="../slideLayouts/slideLayout1803.xml"/><Relationship Id="rId400" Type="http://schemas.openxmlformats.org/officeDocument/2006/relationships/slideLayout" Target="../slideLayouts/slideLayout1926.xml"/><Relationship Id="rId442" Type="http://schemas.openxmlformats.org/officeDocument/2006/relationships/slideLayout" Target="../slideLayouts/slideLayout1968.xml"/><Relationship Id="rId484" Type="http://schemas.openxmlformats.org/officeDocument/2006/relationships/slideLayout" Target="../slideLayouts/slideLayout2010.xml"/><Relationship Id="rId137" Type="http://schemas.openxmlformats.org/officeDocument/2006/relationships/slideLayout" Target="../slideLayouts/slideLayout1663.xml"/><Relationship Id="rId302" Type="http://schemas.openxmlformats.org/officeDocument/2006/relationships/slideLayout" Target="../slideLayouts/slideLayout1828.xml"/><Relationship Id="rId344" Type="http://schemas.openxmlformats.org/officeDocument/2006/relationships/slideLayout" Target="../slideLayouts/slideLayout1870.xml"/><Relationship Id="rId691" Type="http://schemas.openxmlformats.org/officeDocument/2006/relationships/slideLayout" Target="../slideLayouts/slideLayout2217.xml"/><Relationship Id="rId41" Type="http://schemas.openxmlformats.org/officeDocument/2006/relationships/slideLayout" Target="../slideLayouts/slideLayout1567.xml"/><Relationship Id="rId83" Type="http://schemas.openxmlformats.org/officeDocument/2006/relationships/slideLayout" Target="../slideLayouts/slideLayout1609.xml"/><Relationship Id="rId179" Type="http://schemas.openxmlformats.org/officeDocument/2006/relationships/slideLayout" Target="../slideLayouts/slideLayout1705.xml"/><Relationship Id="rId386" Type="http://schemas.openxmlformats.org/officeDocument/2006/relationships/slideLayout" Target="../slideLayouts/slideLayout1912.xml"/><Relationship Id="rId551" Type="http://schemas.openxmlformats.org/officeDocument/2006/relationships/slideLayout" Target="../slideLayouts/slideLayout2077.xml"/><Relationship Id="rId593" Type="http://schemas.openxmlformats.org/officeDocument/2006/relationships/slideLayout" Target="../slideLayouts/slideLayout2119.xml"/><Relationship Id="rId607" Type="http://schemas.openxmlformats.org/officeDocument/2006/relationships/slideLayout" Target="../slideLayouts/slideLayout2133.xml"/><Relationship Id="rId649" Type="http://schemas.openxmlformats.org/officeDocument/2006/relationships/slideLayout" Target="../slideLayouts/slideLayout2175.xml"/><Relationship Id="rId190" Type="http://schemas.openxmlformats.org/officeDocument/2006/relationships/slideLayout" Target="../slideLayouts/slideLayout1716.xml"/><Relationship Id="rId204" Type="http://schemas.openxmlformats.org/officeDocument/2006/relationships/slideLayout" Target="../slideLayouts/slideLayout1730.xml"/><Relationship Id="rId246" Type="http://schemas.openxmlformats.org/officeDocument/2006/relationships/slideLayout" Target="../slideLayouts/slideLayout1772.xml"/><Relationship Id="rId288" Type="http://schemas.openxmlformats.org/officeDocument/2006/relationships/slideLayout" Target="../slideLayouts/slideLayout1814.xml"/><Relationship Id="rId411" Type="http://schemas.openxmlformats.org/officeDocument/2006/relationships/slideLayout" Target="../slideLayouts/slideLayout1937.xml"/><Relationship Id="rId453" Type="http://schemas.openxmlformats.org/officeDocument/2006/relationships/slideLayout" Target="../slideLayouts/slideLayout1979.xml"/><Relationship Id="rId509" Type="http://schemas.openxmlformats.org/officeDocument/2006/relationships/slideLayout" Target="../slideLayouts/slideLayout2035.xml"/><Relationship Id="rId660" Type="http://schemas.openxmlformats.org/officeDocument/2006/relationships/slideLayout" Target="../slideLayouts/slideLayout2186.xml"/><Relationship Id="rId106" Type="http://schemas.openxmlformats.org/officeDocument/2006/relationships/slideLayout" Target="../slideLayouts/slideLayout1632.xml"/><Relationship Id="rId313" Type="http://schemas.openxmlformats.org/officeDocument/2006/relationships/slideLayout" Target="../slideLayouts/slideLayout1839.xml"/><Relationship Id="rId495" Type="http://schemas.openxmlformats.org/officeDocument/2006/relationships/slideLayout" Target="../slideLayouts/slideLayout2021.xml"/><Relationship Id="rId10" Type="http://schemas.openxmlformats.org/officeDocument/2006/relationships/slideLayout" Target="../slideLayouts/slideLayout1536.xml"/><Relationship Id="rId52" Type="http://schemas.openxmlformats.org/officeDocument/2006/relationships/slideLayout" Target="../slideLayouts/slideLayout1578.xml"/><Relationship Id="rId94" Type="http://schemas.openxmlformats.org/officeDocument/2006/relationships/slideLayout" Target="../slideLayouts/slideLayout1620.xml"/><Relationship Id="rId148" Type="http://schemas.openxmlformats.org/officeDocument/2006/relationships/slideLayout" Target="../slideLayouts/slideLayout1674.xml"/><Relationship Id="rId355" Type="http://schemas.openxmlformats.org/officeDocument/2006/relationships/slideLayout" Target="../slideLayouts/slideLayout1881.xml"/><Relationship Id="rId397" Type="http://schemas.openxmlformats.org/officeDocument/2006/relationships/slideLayout" Target="../slideLayouts/slideLayout1923.xml"/><Relationship Id="rId520" Type="http://schemas.openxmlformats.org/officeDocument/2006/relationships/slideLayout" Target="../slideLayouts/slideLayout2046.xml"/><Relationship Id="rId562" Type="http://schemas.openxmlformats.org/officeDocument/2006/relationships/slideLayout" Target="../slideLayouts/slideLayout2088.xml"/><Relationship Id="rId618" Type="http://schemas.openxmlformats.org/officeDocument/2006/relationships/slideLayout" Target="../slideLayouts/slideLayout2144.xml"/><Relationship Id="rId215" Type="http://schemas.openxmlformats.org/officeDocument/2006/relationships/slideLayout" Target="../slideLayouts/slideLayout1741.xml"/><Relationship Id="rId257" Type="http://schemas.openxmlformats.org/officeDocument/2006/relationships/slideLayout" Target="../slideLayouts/slideLayout1783.xml"/><Relationship Id="rId422" Type="http://schemas.openxmlformats.org/officeDocument/2006/relationships/slideLayout" Target="../slideLayouts/slideLayout1948.xml"/><Relationship Id="rId464" Type="http://schemas.openxmlformats.org/officeDocument/2006/relationships/slideLayout" Target="../slideLayouts/slideLayout1990.xml"/><Relationship Id="rId299" Type="http://schemas.openxmlformats.org/officeDocument/2006/relationships/slideLayout" Target="../slideLayouts/slideLayout1825.xml"/><Relationship Id="rId63" Type="http://schemas.openxmlformats.org/officeDocument/2006/relationships/slideLayout" Target="../slideLayouts/slideLayout1589.xml"/><Relationship Id="rId159" Type="http://schemas.openxmlformats.org/officeDocument/2006/relationships/slideLayout" Target="../slideLayouts/slideLayout1685.xml"/><Relationship Id="rId366" Type="http://schemas.openxmlformats.org/officeDocument/2006/relationships/slideLayout" Target="../slideLayouts/slideLayout1892.xml"/><Relationship Id="rId573" Type="http://schemas.openxmlformats.org/officeDocument/2006/relationships/slideLayout" Target="../slideLayouts/slideLayout2099.xml"/><Relationship Id="rId226" Type="http://schemas.openxmlformats.org/officeDocument/2006/relationships/slideLayout" Target="../slideLayouts/slideLayout1752.xml"/><Relationship Id="rId433" Type="http://schemas.openxmlformats.org/officeDocument/2006/relationships/slideLayout" Target="../slideLayouts/slideLayout1959.xml"/><Relationship Id="rId640" Type="http://schemas.openxmlformats.org/officeDocument/2006/relationships/slideLayout" Target="../slideLayouts/slideLayout2166.xml"/><Relationship Id="rId74" Type="http://schemas.openxmlformats.org/officeDocument/2006/relationships/slideLayout" Target="../slideLayouts/slideLayout1600.xml"/><Relationship Id="rId377" Type="http://schemas.openxmlformats.org/officeDocument/2006/relationships/slideLayout" Target="../slideLayouts/slideLayout1903.xml"/><Relationship Id="rId500" Type="http://schemas.openxmlformats.org/officeDocument/2006/relationships/slideLayout" Target="../slideLayouts/slideLayout2026.xml"/><Relationship Id="rId584" Type="http://schemas.openxmlformats.org/officeDocument/2006/relationships/slideLayout" Target="../slideLayouts/slideLayout2110.xml"/><Relationship Id="rId5" Type="http://schemas.openxmlformats.org/officeDocument/2006/relationships/slideLayout" Target="../slideLayouts/slideLayout1531.xml"/><Relationship Id="rId237" Type="http://schemas.openxmlformats.org/officeDocument/2006/relationships/slideLayout" Target="../slideLayouts/slideLayout1763.xml"/><Relationship Id="rId444" Type="http://schemas.openxmlformats.org/officeDocument/2006/relationships/slideLayout" Target="../slideLayouts/slideLayout1970.xml"/><Relationship Id="rId651" Type="http://schemas.openxmlformats.org/officeDocument/2006/relationships/slideLayout" Target="../slideLayouts/slideLayout2177.xml"/><Relationship Id="rId290" Type="http://schemas.openxmlformats.org/officeDocument/2006/relationships/slideLayout" Target="../slideLayouts/slideLayout1816.xml"/><Relationship Id="rId304" Type="http://schemas.openxmlformats.org/officeDocument/2006/relationships/slideLayout" Target="../slideLayouts/slideLayout1830.xml"/><Relationship Id="rId388" Type="http://schemas.openxmlformats.org/officeDocument/2006/relationships/slideLayout" Target="../slideLayouts/slideLayout1914.xml"/><Relationship Id="rId511" Type="http://schemas.openxmlformats.org/officeDocument/2006/relationships/slideLayout" Target="../slideLayouts/slideLayout2037.xml"/><Relationship Id="rId609" Type="http://schemas.openxmlformats.org/officeDocument/2006/relationships/slideLayout" Target="../slideLayouts/slideLayout2135.xml"/><Relationship Id="rId85" Type="http://schemas.openxmlformats.org/officeDocument/2006/relationships/slideLayout" Target="../slideLayouts/slideLayout1611.xml"/><Relationship Id="rId150" Type="http://schemas.openxmlformats.org/officeDocument/2006/relationships/slideLayout" Target="../slideLayouts/slideLayout1676.xml"/><Relationship Id="rId595" Type="http://schemas.openxmlformats.org/officeDocument/2006/relationships/slideLayout" Target="../slideLayouts/slideLayout2121.xml"/><Relationship Id="rId248" Type="http://schemas.openxmlformats.org/officeDocument/2006/relationships/slideLayout" Target="../slideLayouts/slideLayout1774.xml"/><Relationship Id="rId455" Type="http://schemas.openxmlformats.org/officeDocument/2006/relationships/slideLayout" Target="../slideLayouts/slideLayout1981.xml"/><Relationship Id="rId662" Type="http://schemas.openxmlformats.org/officeDocument/2006/relationships/slideLayout" Target="../slideLayouts/slideLayout2188.xml"/><Relationship Id="rId12" Type="http://schemas.openxmlformats.org/officeDocument/2006/relationships/slideLayout" Target="../slideLayouts/slideLayout1538.xml"/><Relationship Id="rId108" Type="http://schemas.openxmlformats.org/officeDocument/2006/relationships/slideLayout" Target="../slideLayouts/slideLayout1634.xml"/><Relationship Id="rId315" Type="http://schemas.openxmlformats.org/officeDocument/2006/relationships/slideLayout" Target="../slideLayouts/slideLayout1841.xml"/><Relationship Id="rId522" Type="http://schemas.openxmlformats.org/officeDocument/2006/relationships/slideLayout" Target="../slideLayouts/slideLayout2048.xml"/><Relationship Id="rId96" Type="http://schemas.openxmlformats.org/officeDocument/2006/relationships/slideLayout" Target="../slideLayouts/slideLayout1622.xml"/><Relationship Id="rId161" Type="http://schemas.openxmlformats.org/officeDocument/2006/relationships/slideLayout" Target="../slideLayouts/slideLayout1687.xml"/><Relationship Id="rId399" Type="http://schemas.openxmlformats.org/officeDocument/2006/relationships/slideLayout" Target="../slideLayouts/slideLayout1925.xml"/><Relationship Id="rId259" Type="http://schemas.openxmlformats.org/officeDocument/2006/relationships/slideLayout" Target="../slideLayouts/slideLayout1785.xml"/><Relationship Id="rId466" Type="http://schemas.openxmlformats.org/officeDocument/2006/relationships/slideLayout" Target="../slideLayouts/slideLayout1992.xml"/><Relationship Id="rId673" Type="http://schemas.openxmlformats.org/officeDocument/2006/relationships/slideLayout" Target="../slideLayouts/slideLayout2199.xml"/><Relationship Id="rId23" Type="http://schemas.openxmlformats.org/officeDocument/2006/relationships/slideLayout" Target="../slideLayouts/slideLayout1549.xml"/><Relationship Id="rId119" Type="http://schemas.openxmlformats.org/officeDocument/2006/relationships/slideLayout" Target="../slideLayouts/slideLayout1645.xml"/><Relationship Id="rId326" Type="http://schemas.openxmlformats.org/officeDocument/2006/relationships/slideLayout" Target="../slideLayouts/slideLayout1852.xml"/><Relationship Id="rId533" Type="http://schemas.openxmlformats.org/officeDocument/2006/relationships/slideLayout" Target="../slideLayouts/slideLayout2059.xml"/><Relationship Id="rId172" Type="http://schemas.openxmlformats.org/officeDocument/2006/relationships/slideLayout" Target="../slideLayouts/slideLayout1698.xml"/><Relationship Id="rId477" Type="http://schemas.openxmlformats.org/officeDocument/2006/relationships/slideLayout" Target="../slideLayouts/slideLayout2003.xml"/><Relationship Id="rId600" Type="http://schemas.openxmlformats.org/officeDocument/2006/relationships/slideLayout" Target="../slideLayouts/slideLayout2126.xml"/><Relationship Id="rId684" Type="http://schemas.openxmlformats.org/officeDocument/2006/relationships/slideLayout" Target="../slideLayouts/slideLayout2210.xml"/><Relationship Id="rId337" Type="http://schemas.openxmlformats.org/officeDocument/2006/relationships/slideLayout" Target="../slideLayouts/slideLayout1863.xml"/><Relationship Id="rId34" Type="http://schemas.openxmlformats.org/officeDocument/2006/relationships/slideLayout" Target="../slideLayouts/slideLayout1560.xml"/><Relationship Id="rId544" Type="http://schemas.openxmlformats.org/officeDocument/2006/relationships/slideLayout" Target="../slideLayouts/slideLayout2070.xml"/><Relationship Id="rId183" Type="http://schemas.openxmlformats.org/officeDocument/2006/relationships/slideLayout" Target="../slideLayouts/slideLayout1709.xml"/><Relationship Id="rId390" Type="http://schemas.openxmlformats.org/officeDocument/2006/relationships/slideLayout" Target="../slideLayouts/slideLayout1916.xml"/><Relationship Id="rId404" Type="http://schemas.openxmlformats.org/officeDocument/2006/relationships/slideLayout" Target="../slideLayouts/slideLayout1930.xml"/><Relationship Id="rId611" Type="http://schemas.openxmlformats.org/officeDocument/2006/relationships/slideLayout" Target="../slideLayouts/slideLayout2137.xml"/><Relationship Id="rId250" Type="http://schemas.openxmlformats.org/officeDocument/2006/relationships/slideLayout" Target="../slideLayouts/slideLayout1776.xml"/><Relationship Id="rId488" Type="http://schemas.openxmlformats.org/officeDocument/2006/relationships/slideLayout" Target="../slideLayouts/slideLayout2014.xml"/><Relationship Id="rId695" Type="http://schemas.openxmlformats.org/officeDocument/2006/relationships/theme" Target="../theme/theme18.xml"/><Relationship Id="rId45" Type="http://schemas.openxmlformats.org/officeDocument/2006/relationships/slideLayout" Target="../slideLayouts/slideLayout1571.xml"/><Relationship Id="rId110" Type="http://schemas.openxmlformats.org/officeDocument/2006/relationships/slideLayout" Target="../slideLayouts/slideLayout1636.xml"/><Relationship Id="rId348" Type="http://schemas.openxmlformats.org/officeDocument/2006/relationships/slideLayout" Target="../slideLayouts/slideLayout1874.xml"/><Relationship Id="rId555" Type="http://schemas.openxmlformats.org/officeDocument/2006/relationships/slideLayout" Target="../slideLayouts/slideLayout2081.xml"/><Relationship Id="rId194" Type="http://schemas.openxmlformats.org/officeDocument/2006/relationships/slideLayout" Target="../slideLayouts/slideLayout1720.xml"/><Relationship Id="rId208" Type="http://schemas.openxmlformats.org/officeDocument/2006/relationships/slideLayout" Target="../slideLayouts/slideLayout1734.xml"/><Relationship Id="rId415" Type="http://schemas.openxmlformats.org/officeDocument/2006/relationships/slideLayout" Target="../slideLayouts/slideLayout1941.xml"/><Relationship Id="rId622" Type="http://schemas.openxmlformats.org/officeDocument/2006/relationships/slideLayout" Target="../slideLayouts/slideLayout2148.xml"/><Relationship Id="rId261" Type="http://schemas.openxmlformats.org/officeDocument/2006/relationships/slideLayout" Target="../slideLayouts/slideLayout1787.xml"/><Relationship Id="rId499" Type="http://schemas.openxmlformats.org/officeDocument/2006/relationships/slideLayout" Target="../slideLayouts/slideLayout2025.xml"/><Relationship Id="rId56" Type="http://schemas.openxmlformats.org/officeDocument/2006/relationships/slideLayout" Target="../slideLayouts/slideLayout1582.xml"/><Relationship Id="rId359" Type="http://schemas.openxmlformats.org/officeDocument/2006/relationships/slideLayout" Target="../slideLayouts/slideLayout1885.xml"/><Relationship Id="rId566" Type="http://schemas.openxmlformats.org/officeDocument/2006/relationships/slideLayout" Target="../slideLayouts/slideLayout2092.xml"/><Relationship Id="rId121" Type="http://schemas.openxmlformats.org/officeDocument/2006/relationships/slideLayout" Target="../slideLayouts/slideLayout1647.xml"/><Relationship Id="rId219" Type="http://schemas.openxmlformats.org/officeDocument/2006/relationships/slideLayout" Target="../slideLayouts/slideLayout1745.xml"/><Relationship Id="rId426" Type="http://schemas.openxmlformats.org/officeDocument/2006/relationships/slideLayout" Target="../slideLayouts/slideLayout1952.xml"/><Relationship Id="rId633" Type="http://schemas.openxmlformats.org/officeDocument/2006/relationships/slideLayout" Target="../slideLayouts/slideLayout2159.xml"/><Relationship Id="rId67" Type="http://schemas.openxmlformats.org/officeDocument/2006/relationships/slideLayout" Target="../slideLayouts/slideLayout1593.xml"/><Relationship Id="rId272" Type="http://schemas.openxmlformats.org/officeDocument/2006/relationships/slideLayout" Target="../slideLayouts/slideLayout1798.xml"/><Relationship Id="rId577" Type="http://schemas.openxmlformats.org/officeDocument/2006/relationships/slideLayout" Target="../slideLayouts/slideLayout2103.xml"/><Relationship Id="rId700" Type="http://schemas.openxmlformats.org/officeDocument/2006/relationships/image" Target="../media/image5.png"/><Relationship Id="rId132" Type="http://schemas.openxmlformats.org/officeDocument/2006/relationships/slideLayout" Target="../slideLayouts/slideLayout1658.xml"/><Relationship Id="rId437" Type="http://schemas.openxmlformats.org/officeDocument/2006/relationships/slideLayout" Target="../slideLayouts/slideLayout1963.xml"/><Relationship Id="rId644" Type="http://schemas.openxmlformats.org/officeDocument/2006/relationships/slideLayout" Target="../slideLayouts/slideLayout2170.xml"/><Relationship Id="rId283" Type="http://schemas.openxmlformats.org/officeDocument/2006/relationships/slideLayout" Target="../slideLayouts/slideLayout1809.xml"/><Relationship Id="rId490" Type="http://schemas.openxmlformats.org/officeDocument/2006/relationships/slideLayout" Target="../slideLayouts/slideLayout2016.xml"/><Relationship Id="rId504" Type="http://schemas.openxmlformats.org/officeDocument/2006/relationships/slideLayout" Target="../slideLayouts/slideLayout2030.xml"/><Relationship Id="rId78" Type="http://schemas.openxmlformats.org/officeDocument/2006/relationships/slideLayout" Target="../slideLayouts/slideLayout1604.xml"/><Relationship Id="rId143" Type="http://schemas.openxmlformats.org/officeDocument/2006/relationships/slideLayout" Target="../slideLayouts/slideLayout1669.xml"/><Relationship Id="rId350" Type="http://schemas.openxmlformats.org/officeDocument/2006/relationships/slideLayout" Target="../slideLayouts/slideLayout1876.xml"/><Relationship Id="rId588" Type="http://schemas.openxmlformats.org/officeDocument/2006/relationships/slideLayout" Target="../slideLayouts/slideLayout2114.xml"/><Relationship Id="rId9" Type="http://schemas.openxmlformats.org/officeDocument/2006/relationships/slideLayout" Target="../slideLayouts/slideLayout1535.xml"/><Relationship Id="rId210" Type="http://schemas.openxmlformats.org/officeDocument/2006/relationships/slideLayout" Target="../slideLayouts/slideLayout1736.xml"/><Relationship Id="rId448" Type="http://schemas.openxmlformats.org/officeDocument/2006/relationships/slideLayout" Target="../slideLayouts/slideLayout1974.xml"/><Relationship Id="rId655" Type="http://schemas.openxmlformats.org/officeDocument/2006/relationships/slideLayout" Target="../slideLayouts/slideLayout2181.xml"/><Relationship Id="rId294" Type="http://schemas.openxmlformats.org/officeDocument/2006/relationships/slideLayout" Target="../slideLayouts/slideLayout1820.xml"/><Relationship Id="rId308" Type="http://schemas.openxmlformats.org/officeDocument/2006/relationships/slideLayout" Target="../slideLayouts/slideLayout1834.xml"/><Relationship Id="rId515" Type="http://schemas.openxmlformats.org/officeDocument/2006/relationships/slideLayout" Target="../slideLayouts/slideLayout2041.xml"/><Relationship Id="rId89" Type="http://schemas.openxmlformats.org/officeDocument/2006/relationships/slideLayout" Target="../slideLayouts/slideLayout1615.xml"/><Relationship Id="rId154" Type="http://schemas.openxmlformats.org/officeDocument/2006/relationships/slideLayout" Target="../slideLayouts/slideLayout1680.xml"/><Relationship Id="rId361" Type="http://schemas.openxmlformats.org/officeDocument/2006/relationships/slideLayout" Target="../slideLayouts/slideLayout1887.xml"/><Relationship Id="rId599" Type="http://schemas.openxmlformats.org/officeDocument/2006/relationships/slideLayout" Target="../slideLayouts/slideLayout2125.xml"/><Relationship Id="rId459" Type="http://schemas.openxmlformats.org/officeDocument/2006/relationships/slideLayout" Target="../slideLayouts/slideLayout1985.xml"/><Relationship Id="rId666" Type="http://schemas.openxmlformats.org/officeDocument/2006/relationships/slideLayout" Target="../slideLayouts/slideLayout2192.xml"/><Relationship Id="rId16" Type="http://schemas.openxmlformats.org/officeDocument/2006/relationships/slideLayout" Target="../slideLayouts/slideLayout1542.xml"/><Relationship Id="rId221" Type="http://schemas.openxmlformats.org/officeDocument/2006/relationships/slideLayout" Target="../slideLayouts/slideLayout1747.xml"/><Relationship Id="rId319" Type="http://schemas.openxmlformats.org/officeDocument/2006/relationships/slideLayout" Target="../slideLayouts/slideLayout1845.xml"/><Relationship Id="rId526" Type="http://schemas.openxmlformats.org/officeDocument/2006/relationships/slideLayout" Target="../slideLayouts/slideLayout2052.xml"/><Relationship Id="rId165" Type="http://schemas.openxmlformats.org/officeDocument/2006/relationships/slideLayout" Target="../slideLayouts/slideLayout1691.xml"/><Relationship Id="rId372" Type="http://schemas.openxmlformats.org/officeDocument/2006/relationships/slideLayout" Target="../slideLayouts/slideLayout1898.xml"/><Relationship Id="rId677" Type="http://schemas.openxmlformats.org/officeDocument/2006/relationships/slideLayout" Target="../slideLayouts/slideLayout2203.xml"/><Relationship Id="rId232" Type="http://schemas.openxmlformats.org/officeDocument/2006/relationships/slideLayout" Target="../slideLayouts/slideLayout1758.xml"/><Relationship Id="rId27" Type="http://schemas.openxmlformats.org/officeDocument/2006/relationships/slideLayout" Target="../slideLayouts/slideLayout1553.xml"/><Relationship Id="rId537" Type="http://schemas.openxmlformats.org/officeDocument/2006/relationships/slideLayout" Target="../slideLayouts/slideLayout2063.xml"/><Relationship Id="rId80" Type="http://schemas.openxmlformats.org/officeDocument/2006/relationships/slideLayout" Target="../slideLayouts/slideLayout1606.xml"/><Relationship Id="rId176" Type="http://schemas.openxmlformats.org/officeDocument/2006/relationships/slideLayout" Target="../slideLayouts/slideLayout1702.xml"/><Relationship Id="rId383" Type="http://schemas.openxmlformats.org/officeDocument/2006/relationships/slideLayout" Target="../slideLayouts/slideLayout1909.xml"/><Relationship Id="rId590" Type="http://schemas.openxmlformats.org/officeDocument/2006/relationships/slideLayout" Target="../slideLayouts/slideLayout2116.xml"/><Relationship Id="rId604" Type="http://schemas.openxmlformats.org/officeDocument/2006/relationships/slideLayout" Target="../slideLayouts/slideLayout2130.xml"/><Relationship Id="rId243" Type="http://schemas.openxmlformats.org/officeDocument/2006/relationships/slideLayout" Target="../slideLayouts/slideLayout1769.xml"/><Relationship Id="rId450" Type="http://schemas.openxmlformats.org/officeDocument/2006/relationships/slideLayout" Target="../slideLayouts/slideLayout1976.xml"/><Relationship Id="rId688" Type="http://schemas.openxmlformats.org/officeDocument/2006/relationships/slideLayout" Target="../slideLayouts/slideLayout2214.xml"/><Relationship Id="rId38" Type="http://schemas.openxmlformats.org/officeDocument/2006/relationships/slideLayout" Target="../slideLayouts/slideLayout1564.xml"/><Relationship Id="rId103" Type="http://schemas.openxmlformats.org/officeDocument/2006/relationships/slideLayout" Target="../slideLayouts/slideLayout1629.xml"/><Relationship Id="rId310" Type="http://schemas.openxmlformats.org/officeDocument/2006/relationships/slideLayout" Target="../slideLayouts/slideLayout1836.xml"/><Relationship Id="rId548" Type="http://schemas.openxmlformats.org/officeDocument/2006/relationships/slideLayout" Target="../slideLayouts/slideLayout2074.xml"/><Relationship Id="rId91" Type="http://schemas.openxmlformats.org/officeDocument/2006/relationships/slideLayout" Target="../slideLayouts/slideLayout1617.xml"/><Relationship Id="rId187" Type="http://schemas.openxmlformats.org/officeDocument/2006/relationships/slideLayout" Target="../slideLayouts/slideLayout1713.xml"/><Relationship Id="rId394" Type="http://schemas.openxmlformats.org/officeDocument/2006/relationships/slideLayout" Target="../slideLayouts/slideLayout1920.xml"/><Relationship Id="rId408" Type="http://schemas.openxmlformats.org/officeDocument/2006/relationships/slideLayout" Target="../slideLayouts/slideLayout1934.xml"/><Relationship Id="rId615" Type="http://schemas.openxmlformats.org/officeDocument/2006/relationships/slideLayout" Target="../slideLayouts/slideLayout2141.xml"/><Relationship Id="rId254" Type="http://schemas.openxmlformats.org/officeDocument/2006/relationships/slideLayout" Target="../slideLayouts/slideLayout1780.xml"/><Relationship Id="rId699" Type="http://schemas.openxmlformats.org/officeDocument/2006/relationships/image" Target="../media/image4.png"/><Relationship Id="rId49" Type="http://schemas.openxmlformats.org/officeDocument/2006/relationships/slideLayout" Target="../slideLayouts/slideLayout1575.xml"/><Relationship Id="rId114" Type="http://schemas.openxmlformats.org/officeDocument/2006/relationships/slideLayout" Target="../slideLayouts/slideLayout1640.xml"/><Relationship Id="rId461" Type="http://schemas.openxmlformats.org/officeDocument/2006/relationships/slideLayout" Target="../slideLayouts/slideLayout1987.xml"/><Relationship Id="rId559" Type="http://schemas.openxmlformats.org/officeDocument/2006/relationships/slideLayout" Target="../slideLayouts/slideLayout2085.xml"/><Relationship Id="rId198" Type="http://schemas.openxmlformats.org/officeDocument/2006/relationships/slideLayout" Target="../slideLayouts/slideLayout1724.xml"/><Relationship Id="rId321" Type="http://schemas.openxmlformats.org/officeDocument/2006/relationships/slideLayout" Target="../slideLayouts/slideLayout1847.xml"/><Relationship Id="rId419" Type="http://schemas.openxmlformats.org/officeDocument/2006/relationships/slideLayout" Target="../slideLayouts/slideLayout1945.xml"/><Relationship Id="rId626" Type="http://schemas.openxmlformats.org/officeDocument/2006/relationships/slideLayout" Target="../slideLayouts/slideLayout215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28.xml"/><Relationship Id="rId13" Type="http://schemas.openxmlformats.org/officeDocument/2006/relationships/slideLayout" Target="../slideLayouts/slideLayout2233.xml"/><Relationship Id="rId3" Type="http://schemas.openxmlformats.org/officeDocument/2006/relationships/slideLayout" Target="../slideLayouts/slideLayout2223.xml"/><Relationship Id="rId7" Type="http://schemas.openxmlformats.org/officeDocument/2006/relationships/slideLayout" Target="../slideLayouts/slideLayout2227.xml"/><Relationship Id="rId12" Type="http://schemas.openxmlformats.org/officeDocument/2006/relationships/slideLayout" Target="../slideLayouts/slideLayout2232.xml"/><Relationship Id="rId2" Type="http://schemas.openxmlformats.org/officeDocument/2006/relationships/slideLayout" Target="../slideLayouts/slideLayout2222.xml"/><Relationship Id="rId1" Type="http://schemas.openxmlformats.org/officeDocument/2006/relationships/slideLayout" Target="../slideLayouts/slideLayout2221.xml"/><Relationship Id="rId6" Type="http://schemas.openxmlformats.org/officeDocument/2006/relationships/slideLayout" Target="../slideLayouts/slideLayout2226.xml"/><Relationship Id="rId11" Type="http://schemas.openxmlformats.org/officeDocument/2006/relationships/slideLayout" Target="../slideLayouts/slideLayout2231.xml"/><Relationship Id="rId5" Type="http://schemas.openxmlformats.org/officeDocument/2006/relationships/slideLayout" Target="../slideLayouts/slideLayout2225.xml"/><Relationship Id="rId10" Type="http://schemas.openxmlformats.org/officeDocument/2006/relationships/slideLayout" Target="../slideLayouts/slideLayout2230.xml"/><Relationship Id="rId4" Type="http://schemas.openxmlformats.org/officeDocument/2006/relationships/slideLayout" Target="../slideLayouts/slideLayout2224.xml"/><Relationship Id="rId9" Type="http://schemas.openxmlformats.org/officeDocument/2006/relationships/slideLayout" Target="../slideLayouts/slideLayout2229.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7.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41.xml"/><Relationship Id="rId3" Type="http://schemas.openxmlformats.org/officeDocument/2006/relationships/slideLayout" Target="../slideLayouts/slideLayout2236.xml"/><Relationship Id="rId7" Type="http://schemas.openxmlformats.org/officeDocument/2006/relationships/slideLayout" Target="../slideLayouts/slideLayout2240.xml"/><Relationship Id="rId12" Type="http://schemas.openxmlformats.org/officeDocument/2006/relationships/theme" Target="../theme/theme20.xml"/><Relationship Id="rId2" Type="http://schemas.openxmlformats.org/officeDocument/2006/relationships/slideLayout" Target="../slideLayouts/slideLayout2235.xml"/><Relationship Id="rId1" Type="http://schemas.openxmlformats.org/officeDocument/2006/relationships/slideLayout" Target="../slideLayouts/slideLayout2234.xml"/><Relationship Id="rId6" Type="http://schemas.openxmlformats.org/officeDocument/2006/relationships/slideLayout" Target="../slideLayouts/slideLayout2239.xml"/><Relationship Id="rId11" Type="http://schemas.openxmlformats.org/officeDocument/2006/relationships/slideLayout" Target="../slideLayouts/slideLayout2244.xml"/><Relationship Id="rId5" Type="http://schemas.openxmlformats.org/officeDocument/2006/relationships/slideLayout" Target="../slideLayouts/slideLayout2238.xml"/><Relationship Id="rId10" Type="http://schemas.openxmlformats.org/officeDocument/2006/relationships/slideLayout" Target="../slideLayouts/slideLayout2243.xml"/><Relationship Id="rId4" Type="http://schemas.openxmlformats.org/officeDocument/2006/relationships/slideLayout" Target="../slideLayouts/slideLayout2237.xml"/><Relationship Id="rId9" Type="http://schemas.openxmlformats.org/officeDocument/2006/relationships/slideLayout" Target="../slideLayouts/slideLayout224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2.xml"/><Relationship Id="rId3" Type="http://schemas.openxmlformats.org/officeDocument/2006/relationships/slideLayout" Target="../slideLayouts/slideLayout2247.xml"/><Relationship Id="rId7" Type="http://schemas.openxmlformats.org/officeDocument/2006/relationships/slideLayout" Target="../slideLayouts/slideLayout2251.xml"/><Relationship Id="rId12" Type="http://schemas.openxmlformats.org/officeDocument/2006/relationships/theme" Target="../theme/theme21.xml"/><Relationship Id="rId2" Type="http://schemas.openxmlformats.org/officeDocument/2006/relationships/slideLayout" Target="../slideLayouts/slideLayout2246.xml"/><Relationship Id="rId1" Type="http://schemas.openxmlformats.org/officeDocument/2006/relationships/slideLayout" Target="../slideLayouts/slideLayout2245.xml"/><Relationship Id="rId6" Type="http://schemas.openxmlformats.org/officeDocument/2006/relationships/slideLayout" Target="../slideLayouts/slideLayout2250.xml"/><Relationship Id="rId11" Type="http://schemas.openxmlformats.org/officeDocument/2006/relationships/slideLayout" Target="../slideLayouts/slideLayout2255.xml"/><Relationship Id="rId5" Type="http://schemas.openxmlformats.org/officeDocument/2006/relationships/slideLayout" Target="../slideLayouts/slideLayout2249.xml"/><Relationship Id="rId10" Type="http://schemas.openxmlformats.org/officeDocument/2006/relationships/slideLayout" Target="../slideLayouts/slideLayout2254.xml"/><Relationship Id="rId4" Type="http://schemas.openxmlformats.org/officeDocument/2006/relationships/slideLayout" Target="../slideLayouts/slideLayout2248.xml"/><Relationship Id="rId9" Type="http://schemas.openxmlformats.org/officeDocument/2006/relationships/slideLayout" Target="../slideLayouts/slideLayout225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63.xml"/><Relationship Id="rId3" Type="http://schemas.openxmlformats.org/officeDocument/2006/relationships/slideLayout" Target="../slideLayouts/slideLayout2258.xml"/><Relationship Id="rId7" Type="http://schemas.openxmlformats.org/officeDocument/2006/relationships/slideLayout" Target="../slideLayouts/slideLayout2262.xml"/><Relationship Id="rId12" Type="http://schemas.openxmlformats.org/officeDocument/2006/relationships/theme" Target="../theme/theme22.xml"/><Relationship Id="rId2" Type="http://schemas.openxmlformats.org/officeDocument/2006/relationships/slideLayout" Target="../slideLayouts/slideLayout2257.xml"/><Relationship Id="rId1" Type="http://schemas.openxmlformats.org/officeDocument/2006/relationships/slideLayout" Target="../slideLayouts/slideLayout2256.xml"/><Relationship Id="rId6" Type="http://schemas.openxmlformats.org/officeDocument/2006/relationships/slideLayout" Target="../slideLayouts/slideLayout2261.xml"/><Relationship Id="rId11" Type="http://schemas.openxmlformats.org/officeDocument/2006/relationships/slideLayout" Target="../slideLayouts/slideLayout2266.xml"/><Relationship Id="rId5" Type="http://schemas.openxmlformats.org/officeDocument/2006/relationships/slideLayout" Target="../slideLayouts/slideLayout2260.xml"/><Relationship Id="rId10" Type="http://schemas.openxmlformats.org/officeDocument/2006/relationships/slideLayout" Target="../slideLayouts/slideLayout2265.xml"/><Relationship Id="rId4" Type="http://schemas.openxmlformats.org/officeDocument/2006/relationships/slideLayout" Target="../slideLayouts/slideLayout2259.xml"/><Relationship Id="rId9" Type="http://schemas.openxmlformats.org/officeDocument/2006/relationships/slideLayout" Target="../slideLayouts/slideLayout226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74.xml"/><Relationship Id="rId3" Type="http://schemas.openxmlformats.org/officeDocument/2006/relationships/slideLayout" Target="../slideLayouts/slideLayout2269.xml"/><Relationship Id="rId7" Type="http://schemas.openxmlformats.org/officeDocument/2006/relationships/slideLayout" Target="../slideLayouts/slideLayout2273.xml"/><Relationship Id="rId12" Type="http://schemas.openxmlformats.org/officeDocument/2006/relationships/theme" Target="../theme/theme23.xml"/><Relationship Id="rId2" Type="http://schemas.openxmlformats.org/officeDocument/2006/relationships/slideLayout" Target="../slideLayouts/slideLayout2268.xml"/><Relationship Id="rId1" Type="http://schemas.openxmlformats.org/officeDocument/2006/relationships/slideLayout" Target="../slideLayouts/slideLayout2267.xml"/><Relationship Id="rId6" Type="http://schemas.openxmlformats.org/officeDocument/2006/relationships/slideLayout" Target="../slideLayouts/slideLayout2272.xml"/><Relationship Id="rId11" Type="http://schemas.openxmlformats.org/officeDocument/2006/relationships/slideLayout" Target="../slideLayouts/slideLayout2277.xml"/><Relationship Id="rId5" Type="http://schemas.openxmlformats.org/officeDocument/2006/relationships/slideLayout" Target="../slideLayouts/slideLayout2271.xml"/><Relationship Id="rId10" Type="http://schemas.openxmlformats.org/officeDocument/2006/relationships/slideLayout" Target="../slideLayouts/slideLayout2276.xml"/><Relationship Id="rId4" Type="http://schemas.openxmlformats.org/officeDocument/2006/relationships/slideLayout" Target="../slideLayouts/slideLayout2270.xml"/><Relationship Id="rId9" Type="http://schemas.openxmlformats.org/officeDocument/2006/relationships/slideLayout" Target="../slideLayouts/slideLayout227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85.xml"/><Relationship Id="rId3" Type="http://schemas.openxmlformats.org/officeDocument/2006/relationships/slideLayout" Target="../slideLayouts/slideLayout2280.xml"/><Relationship Id="rId7" Type="http://schemas.openxmlformats.org/officeDocument/2006/relationships/slideLayout" Target="../slideLayouts/slideLayout2284.xml"/><Relationship Id="rId12" Type="http://schemas.openxmlformats.org/officeDocument/2006/relationships/theme" Target="../theme/theme24.xml"/><Relationship Id="rId2" Type="http://schemas.openxmlformats.org/officeDocument/2006/relationships/slideLayout" Target="../slideLayouts/slideLayout2279.xml"/><Relationship Id="rId1" Type="http://schemas.openxmlformats.org/officeDocument/2006/relationships/slideLayout" Target="../slideLayouts/slideLayout2278.xml"/><Relationship Id="rId6" Type="http://schemas.openxmlformats.org/officeDocument/2006/relationships/slideLayout" Target="../slideLayouts/slideLayout2283.xml"/><Relationship Id="rId11" Type="http://schemas.openxmlformats.org/officeDocument/2006/relationships/slideLayout" Target="../slideLayouts/slideLayout2288.xml"/><Relationship Id="rId5" Type="http://schemas.openxmlformats.org/officeDocument/2006/relationships/slideLayout" Target="../slideLayouts/slideLayout2282.xml"/><Relationship Id="rId10" Type="http://schemas.openxmlformats.org/officeDocument/2006/relationships/slideLayout" Target="../slideLayouts/slideLayout2287.xml"/><Relationship Id="rId4" Type="http://schemas.openxmlformats.org/officeDocument/2006/relationships/slideLayout" Target="../slideLayouts/slideLayout2281.xml"/><Relationship Id="rId9" Type="http://schemas.openxmlformats.org/officeDocument/2006/relationships/slideLayout" Target="../slideLayouts/slideLayout228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296.xml"/><Relationship Id="rId3" Type="http://schemas.openxmlformats.org/officeDocument/2006/relationships/slideLayout" Target="../slideLayouts/slideLayout2291.xml"/><Relationship Id="rId7" Type="http://schemas.openxmlformats.org/officeDocument/2006/relationships/slideLayout" Target="../slideLayouts/slideLayout2295.xml"/><Relationship Id="rId12" Type="http://schemas.openxmlformats.org/officeDocument/2006/relationships/theme" Target="../theme/theme25.xml"/><Relationship Id="rId2" Type="http://schemas.openxmlformats.org/officeDocument/2006/relationships/slideLayout" Target="../slideLayouts/slideLayout2290.xml"/><Relationship Id="rId1" Type="http://schemas.openxmlformats.org/officeDocument/2006/relationships/slideLayout" Target="../slideLayouts/slideLayout2289.xml"/><Relationship Id="rId6" Type="http://schemas.openxmlformats.org/officeDocument/2006/relationships/slideLayout" Target="../slideLayouts/slideLayout2294.xml"/><Relationship Id="rId11" Type="http://schemas.openxmlformats.org/officeDocument/2006/relationships/slideLayout" Target="../slideLayouts/slideLayout2299.xml"/><Relationship Id="rId5" Type="http://schemas.openxmlformats.org/officeDocument/2006/relationships/slideLayout" Target="../slideLayouts/slideLayout2293.xml"/><Relationship Id="rId10" Type="http://schemas.openxmlformats.org/officeDocument/2006/relationships/slideLayout" Target="../slideLayouts/slideLayout2298.xml"/><Relationship Id="rId4" Type="http://schemas.openxmlformats.org/officeDocument/2006/relationships/slideLayout" Target="../slideLayouts/slideLayout2292.xml"/><Relationship Id="rId9" Type="http://schemas.openxmlformats.org/officeDocument/2006/relationships/slideLayout" Target="../slideLayouts/slideLayout229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4" Type="http://schemas.openxmlformats.org/officeDocument/2006/relationships/image" Target="../media/image8.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6.xml"/><Relationship Id="rId1" Type="http://schemas.openxmlformats.org/officeDocument/2006/relationships/slideLayout" Target="../slideLayouts/slideLayout48.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7.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8.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theme" Target="../theme/theme9.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BAC142C6-281E-484E-BADF-DD5466C56E09}" type="slidenum">
              <a:rPr lang="en-US"/>
              <a:pPr>
                <a:defRPr/>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830" r:id="rId1"/>
    <p:sldLayoutId id="2147484713" r:id="rId2"/>
    <p:sldLayoutId id="2147484714" r:id="rId3"/>
    <p:sldLayoutId id="2147484715" r:id="rId4"/>
    <p:sldLayoutId id="2147484716" r:id="rId5"/>
    <p:sldLayoutId id="2147484717" r:id="rId6"/>
    <p:sldLayoutId id="2147484718" r:id="rId7"/>
    <p:sldLayoutId id="2147484719" r:id="rId8"/>
    <p:sldLayoutId id="2147484720" r:id="rId9"/>
    <p:sldLayoutId id="2147484721" r:id="rId10"/>
    <p:sldLayoutId id="2147484722" r:id="rId11"/>
    <p:sldLayoutId id="2147484723" r:id="rId12"/>
  </p:sldLayoutIdLst>
  <p:txStyles>
    <p:titleStyle>
      <a:lvl1pPr algn="l" rtl="0" eaLnBrk="0" fontAlgn="base" hangingPunct="0">
        <a:spcBef>
          <a:spcPct val="0"/>
        </a:spcBef>
        <a:spcAft>
          <a:spcPct val="0"/>
        </a:spcAft>
        <a:defRPr sz="4400" b="1">
          <a:solidFill>
            <a:schemeClr val="tx2"/>
          </a:solidFill>
          <a:latin typeface="Arial"/>
          <a:ea typeface="ＭＳ Ｐゴシック" charset="0"/>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rgbClr val="000000"/>
                </a:solidFill>
                <a:ea typeface="Osaka"/>
                <a:cs typeface="Osaka"/>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ea typeface="Osaka"/>
                <a:cs typeface="Osaka"/>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ea typeface="Osaka"/>
                <a:cs typeface="Osaka"/>
              </a:defRPr>
            </a:lvl1pPr>
          </a:lstStyle>
          <a:p>
            <a:pPr>
              <a:defRPr/>
            </a:pPr>
            <a:fld id="{A5514F5B-36CE-6247-933D-B98E1FBCAB2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67" r:id="rId1"/>
    <p:sldLayoutId id="2147484768" r:id="rId2"/>
    <p:sldLayoutId id="2147484769" r:id="rId3"/>
    <p:sldLayoutId id="2147484770" r:id="rId4"/>
    <p:sldLayoutId id="2147484771" r:id="rId5"/>
    <p:sldLayoutId id="2147484772" r:id="rId6"/>
    <p:sldLayoutId id="2147484773" r:id="rId7"/>
    <p:sldLayoutId id="2147484774" r:id="rId8"/>
    <p:sldLayoutId id="2147484775" r:id="rId9"/>
    <p:sldLayoutId id="2147484776" r:id="rId10"/>
    <p:sldLayoutId id="214748477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450" name="Group 2"/>
          <p:cNvGrpSpPr>
            <a:grpSpLocks/>
          </p:cNvGrpSpPr>
          <p:nvPr/>
        </p:nvGrpSpPr>
        <p:grpSpPr bwMode="auto">
          <a:xfrm>
            <a:off x="-254000" y="-50800"/>
            <a:ext cx="9518650" cy="7229475"/>
            <a:chOff x="-160" y="-32"/>
            <a:chExt cx="5996" cy="4554"/>
          </a:xfrm>
        </p:grpSpPr>
        <p:grpSp>
          <p:nvGrpSpPr>
            <p:cNvPr id="104456" name="Group 3"/>
            <p:cNvGrpSpPr>
              <a:grpSpLocks/>
            </p:cNvGrpSpPr>
            <p:nvPr userDrawn="1"/>
          </p:nvGrpSpPr>
          <p:grpSpPr bwMode="auto">
            <a:xfrm>
              <a:off x="-160" y="-32"/>
              <a:ext cx="5996" cy="4554"/>
              <a:chOff x="-160" y="-32"/>
              <a:chExt cx="5996" cy="4554"/>
            </a:xfrm>
          </p:grpSpPr>
          <p:sp>
            <p:nvSpPr>
              <p:cNvPr id="177156" name="Freeform 4"/>
              <p:cNvSpPr>
                <a:spLocks/>
              </p:cNvSpPr>
              <p:nvPr userDrawn="1"/>
            </p:nvSpPr>
            <p:spPr bwMode="hidden">
              <a:xfrm>
                <a:off x="3316" y="297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57" name="Freeform 5"/>
              <p:cNvSpPr>
                <a:spLocks/>
              </p:cNvSpPr>
              <p:nvPr userDrawn="1"/>
            </p:nvSpPr>
            <p:spPr bwMode="hidden">
              <a:xfrm>
                <a:off x="2202" y="256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58" name="Freeform 6"/>
              <p:cNvSpPr>
                <a:spLocks/>
              </p:cNvSpPr>
              <p:nvPr userDrawn="1"/>
            </p:nvSpPr>
            <p:spPr bwMode="hidden">
              <a:xfrm>
                <a:off x="2290" y="303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59" name="Freeform 7"/>
              <p:cNvSpPr>
                <a:spLocks/>
              </p:cNvSpPr>
              <p:nvPr userDrawn="1"/>
            </p:nvSpPr>
            <p:spPr bwMode="hidden">
              <a:xfrm>
                <a:off x="2611" y="354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0" name="Freeform 8"/>
              <p:cNvSpPr>
                <a:spLocks/>
              </p:cNvSpPr>
              <p:nvPr userDrawn="1"/>
            </p:nvSpPr>
            <p:spPr bwMode="hidden">
              <a:xfrm>
                <a:off x="3982" y="181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1" name="Freeform 9"/>
              <p:cNvSpPr>
                <a:spLocks/>
              </p:cNvSpPr>
              <p:nvPr userDrawn="1"/>
            </p:nvSpPr>
            <p:spPr bwMode="hidden">
              <a:xfrm>
                <a:off x="3091" y="2046"/>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2" name="Freeform 10"/>
              <p:cNvSpPr>
                <a:spLocks/>
              </p:cNvSpPr>
              <p:nvPr userDrawn="1"/>
            </p:nvSpPr>
            <p:spPr bwMode="hidden">
              <a:xfrm rot="3318475">
                <a:off x="2256" y="187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3" name="Freeform 11"/>
              <p:cNvSpPr>
                <a:spLocks/>
              </p:cNvSpPr>
              <p:nvPr userDrawn="1"/>
            </p:nvSpPr>
            <p:spPr bwMode="hidden">
              <a:xfrm rot="20976686" flipH="1">
                <a:off x="2958" y="336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4" name="Freeform 12"/>
              <p:cNvSpPr>
                <a:spLocks/>
              </p:cNvSpPr>
              <p:nvPr userDrawn="1"/>
            </p:nvSpPr>
            <p:spPr bwMode="hidden">
              <a:xfrm>
                <a:off x="1823" y="298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5" name="Freeform 13"/>
              <p:cNvSpPr>
                <a:spLocks/>
              </p:cNvSpPr>
              <p:nvPr userDrawn="1"/>
            </p:nvSpPr>
            <p:spPr bwMode="hidden">
              <a:xfrm rot="16244410" flipH="1">
                <a:off x="3617" y="373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6" name="Freeform 14"/>
              <p:cNvSpPr>
                <a:spLocks/>
              </p:cNvSpPr>
              <p:nvPr userDrawn="1"/>
            </p:nvSpPr>
            <p:spPr bwMode="hidden">
              <a:xfrm rot="6018034">
                <a:off x="1968" y="3558"/>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7" name="Freeform 15"/>
              <p:cNvSpPr>
                <a:spLocks/>
              </p:cNvSpPr>
              <p:nvPr userDrawn="1"/>
            </p:nvSpPr>
            <p:spPr bwMode="hidden">
              <a:xfrm rot="6284068">
                <a:off x="3402" y="304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8" name="Freeform 16"/>
              <p:cNvSpPr>
                <a:spLocks/>
              </p:cNvSpPr>
              <p:nvPr userDrawn="1"/>
            </p:nvSpPr>
            <p:spPr bwMode="hidden">
              <a:xfrm rot="19272242" flipV="1">
                <a:off x="3190" y="22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69" name="Freeform 17"/>
              <p:cNvSpPr>
                <a:spLocks/>
              </p:cNvSpPr>
              <p:nvPr userDrawn="1"/>
            </p:nvSpPr>
            <p:spPr bwMode="hidden">
              <a:xfrm rot="563450" flipH="1">
                <a:off x="1798" y="234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0" name="Freeform 18"/>
              <p:cNvSpPr>
                <a:spLocks/>
              </p:cNvSpPr>
              <p:nvPr userDrawn="1"/>
            </p:nvSpPr>
            <p:spPr bwMode="hidden">
              <a:xfrm>
                <a:off x="1229" y="271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1" name="Freeform 19"/>
              <p:cNvSpPr>
                <a:spLocks/>
              </p:cNvSpPr>
              <p:nvPr userDrawn="1"/>
            </p:nvSpPr>
            <p:spPr bwMode="hidden">
              <a:xfrm>
                <a:off x="115" y="2561"/>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2" name="Freeform 20"/>
              <p:cNvSpPr>
                <a:spLocks/>
              </p:cNvSpPr>
              <p:nvPr userDrawn="1"/>
            </p:nvSpPr>
            <p:spPr bwMode="hidden">
              <a:xfrm>
                <a:off x="155" y="2986"/>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3" name="Freeform 21"/>
              <p:cNvSpPr>
                <a:spLocks/>
              </p:cNvSpPr>
              <p:nvPr userDrawn="1"/>
            </p:nvSpPr>
            <p:spPr bwMode="hidden">
              <a:xfrm rot="-2130091">
                <a:off x="740" y="372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4" name="Freeform 22"/>
              <p:cNvSpPr>
                <a:spLocks/>
              </p:cNvSpPr>
              <p:nvPr userDrawn="1"/>
            </p:nvSpPr>
            <p:spPr bwMode="hidden">
              <a:xfrm>
                <a:off x="1823" y="193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5" name="Freeform 23"/>
              <p:cNvSpPr>
                <a:spLocks/>
              </p:cNvSpPr>
              <p:nvPr userDrawn="1"/>
            </p:nvSpPr>
            <p:spPr bwMode="hidden">
              <a:xfrm>
                <a:off x="1004" y="20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6" name="Freeform 24"/>
              <p:cNvSpPr>
                <a:spLocks/>
              </p:cNvSpPr>
              <p:nvPr userDrawn="1"/>
            </p:nvSpPr>
            <p:spPr bwMode="hidden">
              <a:xfrm rot="3318475">
                <a:off x="-71" y="198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7" name="Freeform 25"/>
              <p:cNvSpPr>
                <a:spLocks/>
              </p:cNvSpPr>
              <p:nvPr userDrawn="1"/>
            </p:nvSpPr>
            <p:spPr bwMode="hidden">
              <a:xfrm rot="20976686" flipH="1">
                <a:off x="871" y="335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8" name="Freeform 26"/>
              <p:cNvSpPr>
                <a:spLocks/>
              </p:cNvSpPr>
              <p:nvPr userDrawn="1"/>
            </p:nvSpPr>
            <p:spPr bwMode="hidden">
              <a:xfrm>
                <a:off x="-12" y="293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79" name="Freeform 27"/>
              <p:cNvSpPr>
                <a:spLocks/>
              </p:cNvSpPr>
              <p:nvPr userDrawn="1"/>
            </p:nvSpPr>
            <p:spPr bwMode="hidden">
              <a:xfrm rot="16244410" flipH="1">
                <a:off x="1518" y="371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0" name="Freeform 28"/>
              <p:cNvSpPr>
                <a:spLocks/>
              </p:cNvSpPr>
              <p:nvPr userDrawn="1"/>
            </p:nvSpPr>
            <p:spPr bwMode="hidden">
              <a:xfrm rot="5508134">
                <a:off x="-23" y="3503"/>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1" name="Freeform 29"/>
              <p:cNvSpPr>
                <a:spLocks/>
              </p:cNvSpPr>
              <p:nvPr userDrawn="1"/>
            </p:nvSpPr>
            <p:spPr bwMode="hidden">
              <a:xfrm rot="6284068">
                <a:off x="1171" y="288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2" name="Freeform 30"/>
              <p:cNvSpPr>
                <a:spLocks/>
              </p:cNvSpPr>
              <p:nvPr userDrawn="1"/>
            </p:nvSpPr>
            <p:spPr bwMode="hidden">
              <a:xfrm rot="19272242" flipV="1">
                <a:off x="947" y="202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3" name="Freeform 31"/>
              <p:cNvSpPr>
                <a:spLocks/>
              </p:cNvSpPr>
              <p:nvPr userDrawn="1"/>
            </p:nvSpPr>
            <p:spPr bwMode="hidden">
              <a:xfrm rot="563450" flipH="1">
                <a:off x="503" y="220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4" name="Freeform 32"/>
              <p:cNvSpPr>
                <a:spLocks/>
              </p:cNvSpPr>
              <p:nvPr userDrawn="1"/>
            </p:nvSpPr>
            <p:spPr bwMode="hidden">
              <a:xfrm>
                <a:off x="1212"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5" name="Freeform 33"/>
              <p:cNvSpPr>
                <a:spLocks/>
              </p:cNvSpPr>
              <p:nvPr userDrawn="1"/>
            </p:nvSpPr>
            <p:spPr bwMode="hidden">
              <a:xfrm>
                <a:off x="98"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6" name="Freeform 34"/>
              <p:cNvSpPr>
                <a:spLocks/>
              </p:cNvSpPr>
              <p:nvPr userDrawn="1"/>
            </p:nvSpPr>
            <p:spPr bwMode="hidden">
              <a:xfrm>
                <a:off x="-18"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7" name="Freeform 35"/>
              <p:cNvSpPr>
                <a:spLocks/>
              </p:cNvSpPr>
              <p:nvPr userDrawn="1"/>
            </p:nvSpPr>
            <p:spPr bwMode="hidden">
              <a:xfrm>
                <a:off x="723"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8" name="Freeform 36"/>
              <p:cNvSpPr>
                <a:spLocks/>
              </p:cNvSpPr>
              <p:nvPr userDrawn="1"/>
            </p:nvSpPr>
            <p:spPr bwMode="hidden">
              <a:xfrm>
                <a:off x="1806"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89" name="Freeform 37"/>
              <p:cNvSpPr>
                <a:spLocks/>
              </p:cNvSpPr>
              <p:nvPr userDrawn="1"/>
            </p:nvSpPr>
            <p:spPr bwMode="hidden">
              <a:xfrm>
                <a:off x="987"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0" name="Freeform 38"/>
              <p:cNvSpPr>
                <a:spLocks/>
              </p:cNvSpPr>
              <p:nvPr userDrawn="1"/>
            </p:nvSpPr>
            <p:spPr bwMode="hidden">
              <a:xfrm rot="3318475">
                <a:off x="188" y="-11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1" name="Freeform 39"/>
              <p:cNvSpPr>
                <a:spLocks/>
              </p:cNvSpPr>
              <p:nvPr userDrawn="1"/>
            </p:nvSpPr>
            <p:spPr bwMode="hidden">
              <a:xfrm rot="20976686" flipH="1">
                <a:off x="854"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2" name="Freeform 40"/>
              <p:cNvSpPr>
                <a:spLocks/>
              </p:cNvSpPr>
              <p:nvPr userDrawn="1"/>
            </p:nvSpPr>
            <p:spPr bwMode="hidden">
              <a:xfrm>
                <a:off x="187" y="93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3" name="Freeform 41"/>
              <p:cNvSpPr>
                <a:spLocks/>
              </p:cNvSpPr>
              <p:nvPr userDrawn="1"/>
            </p:nvSpPr>
            <p:spPr bwMode="hidden">
              <a:xfrm rot="16244410" flipH="1">
                <a:off x="1489"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4" name="Freeform 42"/>
              <p:cNvSpPr>
                <a:spLocks/>
              </p:cNvSpPr>
              <p:nvPr userDrawn="1"/>
            </p:nvSpPr>
            <p:spPr bwMode="hidden">
              <a:xfrm rot="2428453">
                <a:off x="-160" y="1667"/>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5" name="Freeform 43"/>
              <p:cNvSpPr>
                <a:spLocks/>
              </p:cNvSpPr>
              <p:nvPr userDrawn="1"/>
            </p:nvSpPr>
            <p:spPr bwMode="hidden">
              <a:xfrm rot="6284068">
                <a:off x="1298"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6" name="Freeform 44"/>
              <p:cNvSpPr>
                <a:spLocks/>
              </p:cNvSpPr>
              <p:nvPr userDrawn="1"/>
            </p:nvSpPr>
            <p:spPr bwMode="hidden">
              <a:xfrm rot="19272242" flipV="1">
                <a:off x="930"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7" name="Freeform 45"/>
              <p:cNvSpPr>
                <a:spLocks/>
              </p:cNvSpPr>
              <p:nvPr userDrawn="1"/>
            </p:nvSpPr>
            <p:spPr bwMode="hidden">
              <a:xfrm rot="563450" flipH="1">
                <a:off x="-18"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8" name="Freeform 46"/>
              <p:cNvSpPr>
                <a:spLocks/>
              </p:cNvSpPr>
              <p:nvPr userDrawn="1"/>
            </p:nvSpPr>
            <p:spPr bwMode="hidden">
              <a:xfrm>
                <a:off x="3307"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199" name="Freeform 47"/>
              <p:cNvSpPr>
                <a:spLocks/>
              </p:cNvSpPr>
              <p:nvPr userDrawn="1"/>
            </p:nvSpPr>
            <p:spPr bwMode="hidden">
              <a:xfrm>
                <a:off x="2193"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0" name="Freeform 48"/>
              <p:cNvSpPr>
                <a:spLocks/>
              </p:cNvSpPr>
              <p:nvPr userDrawn="1"/>
            </p:nvSpPr>
            <p:spPr bwMode="hidden">
              <a:xfrm>
                <a:off x="2077"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1" name="Freeform 49"/>
              <p:cNvSpPr>
                <a:spLocks/>
              </p:cNvSpPr>
              <p:nvPr userDrawn="1"/>
            </p:nvSpPr>
            <p:spPr bwMode="hidden">
              <a:xfrm>
                <a:off x="2818"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2" name="Freeform 50"/>
              <p:cNvSpPr>
                <a:spLocks/>
              </p:cNvSpPr>
              <p:nvPr userDrawn="1"/>
            </p:nvSpPr>
            <p:spPr bwMode="hidden">
              <a:xfrm>
                <a:off x="3901"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3" name="Freeform 51"/>
              <p:cNvSpPr>
                <a:spLocks/>
              </p:cNvSpPr>
              <p:nvPr userDrawn="1"/>
            </p:nvSpPr>
            <p:spPr bwMode="hidden">
              <a:xfrm>
                <a:off x="3082"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4" name="Freeform 52"/>
              <p:cNvSpPr>
                <a:spLocks/>
              </p:cNvSpPr>
              <p:nvPr userDrawn="1"/>
            </p:nvSpPr>
            <p:spPr bwMode="hidden">
              <a:xfrm rot="3318475">
                <a:off x="2007" y="3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5" name="Freeform 53"/>
              <p:cNvSpPr>
                <a:spLocks/>
              </p:cNvSpPr>
              <p:nvPr userDrawn="1"/>
            </p:nvSpPr>
            <p:spPr bwMode="hidden">
              <a:xfrm rot="20976686" flipH="1">
                <a:off x="2949"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6" name="Freeform 54"/>
              <p:cNvSpPr>
                <a:spLocks/>
              </p:cNvSpPr>
              <p:nvPr userDrawn="1"/>
            </p:nvSpPr>
            <p:spPr bwMode="hidden">
              <a:xfrm>
                <a:off x="1910" y="105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7" name="Freeform 55"/>
              <p:cNvSpPr>
                <a:spLocks/>
              </p:cNvSpPr>
              <p:nvPr userDrawn="1"/>
            </p:nvSpPr>
            <p:spPr bwMode="hidden">
              <a:xfrm rot="16244410" flipH="1">
                <a:off x="3584"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8" name="Freeform 56"/>
              <p:cNvSpPr>
                <a:spLocks/>
              </p:cNvSpPr>
              <p:nvPr userDrawn="1"/>
            </p:nvSpPr>
            <p:spPr bwMode="hidden">
              <a:xfrm rot="2428453">
                <a:off x="1935" y="1667"/>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09" name="Freeform 57"/>
              <p:cNvSpPr>
                <a:spLocks/>
              </p:cNvSpPr>
              <p:nvPr userDrawn="1"/>
            </p:nvSpPr>
            <p:spPr bwMode="hidden">
              <a:xfrm rot="6284068">
                <a:off x="3393"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0" name="Freeform 58"/>
              <p:cNvSpPr>
                <a:spLocks/>
              </p:cNvSpPr>
              <p:nvPr userDrawn="1"/>
            </p:nvSpPr>
            <p:spPr bwMode="hidden">
              <a:xfrm rot="19272242" flipV="1">
                <a:off x="3025"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1" name="Freeform 59"/>
              <p:cNvSpPr>
                <a:spLocks/>
              </p:cNvSpPr>
              <p:nvPr userDrawn="1"/>
            </p:nvSpPr>
            <p:spPr bwMode="hidden">
              <a:xfrm rot="563450" flipH="1">
                <a:off x="1849"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2" name="Freeform 60"/>
              <p:cNvSpPr>
                <a:spLocks/>
              </p:cNvSpPr>
              <p:nvPr userDrawn="1"/>
            </p:nvSpPr>
            <p:spPr bwMode="hidden">
              <a:xfrm flipH="1">
                <a:off x="5077" y="85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3" name="Freeform 61"/>
              <p:cNvSpPr>
                <a:spLocks/>
              </p:cNvSpPr>
              <p:nvPr userDrawn="1"/>
            </p:nvSpPr>
            <p:spPr bwMode="hidden">
              <a:xfrm>
                <a:off x="4289" y="45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4" name="Freeform 62"/>
              <p:cNvSpPr>
                <a:spLocks/>
              </p:cNvSpPr>
              <p:nvPr userDrawn="1"/>
            </p:nvSpPr>
            <p:spPr bwMode="hidden">
              <a:xfrm>
                <a:off x="4173" y="1111"/>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5" name="Freeform 63"/>
              <p:cNvSpPr>
                <a:spLocks/>
              </p:cNvSpPr>
              <p:nvPr userDrawn="1"/>
            </p:nvSpPr>
            <p:spPr bwMode="hidden">
              <a:xfrm>
                <a:off x="5094" y="156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6" name="Freeform 64"/>
              <p:cNvSpPr>
                <a:spLocks/>
              </p:cNvSpPr>
              <p:nvPr userDrawn="1"/>
            </p:nvSpPr>
            <p:spPr bwMode="hidden">
              <a:xfrm>
                <a:off x="4830" y="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7" name="Freeform 65"/>
              <p:cNvSpPr>
                <a:spLocks/>
              </p:cNvSpPr>
              <p:nvPr userDrawn="1"/>
            </p:nvSpPr>
            <p:spPr bwMode="hidden">
              <a:xfrm rot="3318475">
                <a:off x="4139" y="-6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8" name="Freeform 66"/>
              <p:cNvSpPr>
                <a:spLocks/>
              </p:cNvSpPr>
              <p:nvPr userDrawn="1"/>
            </p:nvSpPr>
            <p:spPr bwMode="hidden">
              <a:xfrm rot="20976686" flipH="1">
                <a:off x="5045" y="12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19" name="Freeform 67"/>
              <p:cNvSpPr>
                <a:spLocks/>
              </p:cNvSpPr>
              <p:nvPr userDrawn="1"/>
            </p:nvSpPr>
            <p:spPr bwMode="hidden">
              <a:xfrm>
                <a:off x="4330" y="93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0" name="Freeform 68"/>
              <p:cNvSpPr>
                <a:spLocks/>
              </p:cNvSpPr>
              <p:nvPr userDrawn="1"/>
            </p:nvSpPr>
            <p:spPr bwMode="hidden">
              <a:xfrm rot="16244410" flipH="1">
                <a:off x="5174" y="319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1" name="Freeform 69"/>
              <p:cNvSpPr>
                <a:spLocks/>
              </p:cNvSpPr>
              <p:nvPr userDrawn="1"/>
            </p:nvSpPr>
            <p:spPr bwMode="hidden">
              <a:xfrm rot="2428453">
                <a:off x="4163" y="1592"/>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2" name="Freeform 70"/>
              <p:cNvSpPr>
                <a:spLocks/>
              </p:cNvSpPr>
              <p:nvPr userDrawn="1"/>
            </p:nvSpPr>
            <p:spPr bwMode="hidden">
              <a:xfrm rot="6284068">
                <a:off x="4901" y="7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3" name="Freeform 71"/>
              <p:cNvSpPr>
                <a:spLocks/>
              </p:cNvSpPr>
              <p:nvPr userDrawn="1"/>
            </p:nvSpPr>
            <p:spPr bwMode="hidden">
              <a:xfrm rot="21011466" flipV="1">
                <a:off x="5124" y="-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4" name="Freeform 72"/>
              <p:cNvSpPr>
                <a:spLocks/>
              </p:cNvSpPr>
              <p:nvPr userDrawn="1"/>
            </p:nvSpPr>
            <p:spPr bwMode="hidden">
              <a:xfrm rot="563450" flipH="1">
                <a:off x="3825" y="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5" name="Freeform 73"/>
              <p:cNvSpPr>
                <a:spLocks/>
              </p:cNvSpPr>
              <p:nvPr userDrawn="1"/>
            </p:nvSpPr>
            <p:spPr bwMode="hidden">
              <a:xfrm rot="6521641">
                <a:off x="5099" y="29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6" name="Freeform 74"/>
              <p:cNvSpPr>
                <a:spLocks/>
              </p:cNvSpPr>
              <p:nvPr userDrawn="1"/>
            </p:nvSpPr>
            <p:spPr bwMode="hidden">
              <a:xfrm>
                <a:off x="4289" y="2570"/>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7" name="Freeform 75"/>
              <p:cNvSpPr>
                <a:spLocks/>
              </p:cNvSpPr>
              <p:nvPr userDrawn="1"/>
            </p:nvSpPr>
            <p:spPr bwMode="hidden">
              <a:xfrm>
                <a:off x="4173" y="322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8" name="Freeform 76"/>
              <p:cNvSpPr>
                <a:spLocks/>
              </p:cNvSpPr>
              <p:nvPr userDrawn="1"/>
            </p:nvSpPr>
            <p:spPr bwMode="hidden">
              <a:xfrm rot="5844778">
                <a:off x="5046" y="35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29" name="Freeform 77"/>
              <p:cNvSpPr>
                <a:spLocks/>
              </p:cNvSpPr>
              <p:nvPr userDrawn="1"/>
            </p:nvSpPr>
            <p:spPr bwMode="hidden">
              <a:xfrm>
                <a:off x="4854" y="202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0" name="Freeform 78"/>
              <p:cNvSpPr>
                <a:spLocks/>
              </p:cNvSpPr>
              <p:nvPr userDrawn="1"/>
            </p:nvSpPr>
            <p:spPr bwMode="hidden">
              <a:xfrm rot="3318475">
                <a:off x="4103" y="199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1" name="Freeform 79"/>
              <p:cNvSpPr>
                <a:spLocks/>
              </p:cNvSpPr>
              <p:nvPr userDrawn="1"/>
            </p:nvSpPr>
            <p:spPr bwMode="hidden">
              <a:xfrm rot="20976686" flipH="1">
                <a:off x="4925" y="366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2" name="Freeform 80"/>
              <p:cNvSpPr>
                <a:spLocks/>
              </p:cNvSpPr>
              <p:nvPr userDrawn="1"/>
            </p:nvSpPr>
            <p:spPr bwMode="hidden">
              <a:xfrm>
                <a:off x="4006" y="317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3" name="Freeform 81"/>
              <p:cNvSpPr>
                <a:spLocks/>
              </p:cNvSpPr>
              <p:nvPr userDrawn="1"/>
            </p:nvSpPr>
            <p:spPr bwMode="hidden">
              <a:xfrm rot="6820033">
                <a:off x="4163" y="3620"/>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4" name="Freeform 82"/>
              <p:cNvSpPr>
                <a:spLocks/>
              </p:cNvSpPr>
              <p:nvPr userDrawn="1"/>
            </p:nvSpPr>
            <p:spPr bwMode="hidden">
              <a:xfrm rot="6284068">
                <a:off x="4589" y="25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5" name="Freeform 83"/>
              <p:cNvSpPr>
                <a:spLocks/>
              </p:cNvSpPr>
              <p:nvPr userDrawn="1"/>
            </p:nvSpPr>
            <p:spPr bwMode="hidden">
              <a:xfrm rot="15949041" flipV="1">
                <a:off x="5118" y="20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6" name="Freeform 84"/>
              <p:cNvSpPr>
                <a:spLocks/>
              </p:cNvSpPr>
              <p:nvPr userDrawn="1"/>
            </p:nvSpPr>
            <p:spPr bwMode="hidden">
              <a:xfrm rot="563450" flipH="1">
                <a:off x="3981" y="240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nvGrpSpPr>
            <p:cNvPr id="104457" name="Group 85"/>
            <p:cNvGrpSpPr>
              <a:grpSpLocks/>
            </p:cNvGrpSpPr>
            <p:nvPr userDrawn="1"/>
          </p:nvGrpSpPr>
          <p:grpSpPr bwMode="auto">
            <a:xfrm>
              <a:off x="120" y="298"/>
              <a:ext cx="5509" cy="141"/>
              <a:chOff x="150" y="543"/>
              <a:chExt cx="5309" cy="200"/>
            </a:xfrm>
          </p:grpSpPr>
          <p:sp>
            <p:nvSpPr>
              <p:cNvPr id="177238" name="AutoShape 86"/>
              <p:cNvSpPr>
                <a:spLocks noChangeArrowheads="1"/>
              </p:cNvSpPr>
              <p:nvPr/>
            </p:nvSpPr>
            <p:spPr bwMode="ltGray">
              <a:xfrm>
                <a:off x="150" y="543"/>
                <a:ext cx="5309" cy="200"/>
              </a:xfrm>
              <a:prstGeom prst="roundRect">
                <a:avLst>
                  <a:gd name="adj" fmla="val 50000"/>
                </a:avLst>
              </a:prstGeom>
              <a:solidFill>
                <a:srgbClr val="808080">
                  <a:alpha val="50000"/>
                </a:srgb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39" name="Rectangle 87"/>
              <p:cNvSpPr>
                <a:spLocks noChangeArrowheads="1"/>
              </p:cNvSpPr>
              <p:nvPr/>
            </p:nvSpPr>
            <p:spPr bwMode="ltGray">
              <a:xfrm>
                <a:off x="175" y="600"/>
                <a:ext cx="5251" cy="50"/>
              </a:xfrm>
              <a:prstGeom prst="rect">
                <a:avLst/>
              </a:prstGeom>
              <a:solidFill>
                <a:srgbClr val="808080">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nvGrpSpPr>
            <p:cNvPr id="104458" name="Group 88"/>
            <p:cNvGrpSpPr>
              <a:grpSpLocks/>
            </p:cNvGrpSpPr>
            <p:nvPr userDrawn="1"/>
          </p:nvGrpSpPr>
          <p:grpSpPr bwMode="auto">
            <a:xfrm>
              <a:off x="52" y="241"/>
              <a:ext cx="5509" cy="141"/>
              <a:chOff x="150" y="543"/>
              <a:chExt cx="5309" cy="200"/>
            </a:xfrm>
          </p:grpSpPr>
          <p:sp>
            <p:nvSpPr>
              <p:cNvPr id="177241" name="AutoShape 89"/>
              <p:cNvSpPr>
                <a:spLocks noChangeArrowheads="1"/>
              </p:cNvSpPr>
              <p:nvPr/>
            </p:nvSpPr>
            <p:spPr bwMode="auto">
              <a:xfrm>
                <a:off x="150" y="543"/>
                <a:ext cx="5309" cy="200"/>
              </a:xfrm>
              <a:prstGeom prst="roundRect">
                <a:avLst>
                  <a:gd name="adj" fmla="val 50000"/>
                </a:avLst>
              </a:prstGeom>
              <a:gradFill rotWithShape="0">
                <a:gsLst>
                  <a:gs pos="0">
                    <a:srgbClr val="B2B2B2">
                      <a:gamma/>
                      <a:shade val="46275"/>
                      <a:invGamma/>
                    </a:srgbClr>
                  </a:gs>
                  <a:gs pos="50000">
                    <a:srgbClr val="B2B2B2"/>
                  </a:gs>
                  <a:gs pos="100000">
                    <a:srgbClr val="B2B2B2">
                      <a:gamma/>
                      <a:shade val="46275"/>
                      <a:invGamma/>
                    </a:srgbClr>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42" name="Rectangle 90"/>
              <p:cNvSpPr>
                <a:spLocks noChangeArrowheads="1"/>
              </p:cNvSpPr>
              <p:nvPr/>
            </p:nvSpPr>
            <p:spPr bwMode="auto">
              <a:xfrm>
                <a:off x="175" y="600"/>
                <a:ext cx="5251" cy="50"/>
              </a:xfrm>
              <a:prstGeom prst="rect">
                <a:avLst/>
              </a:prstGeom>
              <a:gradFill rotWithShape="0">
                <a:gsLst>
                  <a:gs pos="0">
                    <a:srgbClr val="B2B2B2"/>
                  </a:gs>
                  <a:gs pos="50000">
                    <a:srgbClr val="B2B2B2">
                      <a:gamma/>
                      <a:tint val="27451"/>
                      <a:invGamma/>
                    </a:srgbClr>
                  </a:gs>
                  <a:gs pos="100000">
                    <a:srgbClr val="B2B2B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sp>
          <p:nvSpPr>
            <p:cNvPr id="177243" name="Freeform 91"/>
            <p:cNvSpPr>
              <a:spLocks/>
            </p:cNvSpPr>
            <p:nvPr userDrawn="1"/>
          </p:nvSpPr>
          <p:spPr bwMode="ltGray">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000"/>
              </a:srgbClr>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a:solidFill>
                  <a:srgbClr val="333333"/>
                </a:solidFill>
              </a:endParaRPr>
            </a:p>
          </p:txBody>
        </p:sp>
        <p:grpSp>
          <p:nvGrpSpPr>
            <p:cNvPr id="104460" name="Group 92"/>
            <p:cNvGrpSpPr>
              <a:grpSpLocks/>
            </p:cNvGrpSpPr>
            <p:nvPr userDrawn="1"/>
          </p:nvGrpSpPr>
          <p:grpSpPr bwMode="auto">
            <a:xfrm>
              <a:off x="136" y="94"/>
              <a:ext cx="790" cy="737"/>
              <a:chOff x="138" y="104"/>
              <a:chExt cx="790" cy="737"/>
            </a:xfrm>
          </p:grpSpPr>
          <p:sp>
            <p:nvSpPr>
              <p:cNvPr id="177245" name="Freeform 93"/>
              <p:cNvSpPr>
                <a:spLocks/>
              </p:cNvSpPr>
              <p:nvPr/>
            </p:nvSpPr>
            <p:spPr bwMode="auto">
              <a:xfrm>
                <a:off x="138" y="115"/>
                <a:ext cx="790" cy="726"/>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a:noFill/>
              </a:ln>
              <a:effectLst/>
              <a:extLst>
                <a:ext uri="{91240B29-F687-4f45-9708-019B960494DF}">
                  <a14:hiddenLine xmlns="" xmlns:a14="http://schemas.microsoft.com/office/drawing/2010/main" w="12700" cmpd="sng">
                    <a:solidFill>
                      <a:schemeClr val="folHlink"/>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46" name="Freeform 94"/>
              <p:cNvSpPr>
                <a:spLocks/>
              </p:cNvSpPr>
              <p:nvPr/>
            </p:nvSpPr>
            <p:spPr bwMode="auto">
              <a:xfrm>
                <a:off x="150" y="119"/>
                <a:ext cx="181" cy="533"/>
              </a:xfrm>
              <a:custGeom>
                <a:avLst/>
                <a:gdLst>
                  <a:gd name="T0" fmla="*/ 60 w 181"/>
                  <a:gd name="T1" fmla="*/ 12 h 533"/>
                  <a:gd name="T2" fmla="*/ 2 w 181"/>
                  <a:gd name="T3" fmla="*/ 153 h 533"/>
                  <a:gd name="T4" fmla="*/ 63 w 181"/>
                  <a:gd name="T5" fmla="*/ 366 h 533"/>
                  <a:gd name="T6" fmla="*/ 146 w 181"/>
                  <a:gd name="T7" fmla="*/ 512 h 533"/>
                  <a:gd name="T8" fmla="*/ 156 w 181"/>
                  <a:gd name="T9" fmla="*/ 489 h 533"/>
                  <a:gd name="T10" fmla="*/ 74 w 181"/>
                  <a:gd name="T11" fmla="*/ 294 h 533"/>
                  <a:gd name="T12" fmla="*/ 63 w 181"/>
                  <a:gd name="T13" fmla="*/ 155 h 533"/>
                  <a:gd name="T14" fmla="*/ 98 w 181"/>
                  <a:gd name="T15" fmla="*/ 53 h 533"/>
                  <a:gd name="T16" fmla="*/ 135 w 181"/>
                  <a:gd name="T17" fmla="*/ 32 h 533"/>
                  <a:gd name="T18" fmla="*/ 179 w 181"/>
                  <a:gd name="T19" fmla="*/ 16 h 533"/>
                  <a:gd name="T20" fmla="*/ 146 w 181"/>
                  <a:gd name="T21" fmla="*/ 2 h 533"/>
                  <a:gd name="T22" fmla="*/ 93 w 181"/>
                  <a:gd name="T23" fmla="*/ 2 h 533"/>
                  <a:gd name="T24" fmla="*/ 60 w 181"/>
                  <a:gd name="T25" fmla="*/ 1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chemeClr val="accent1">
                      <a:gamma/>
                      <a:shade val="75686"/>
                      <a:invGamma/>
                    </a:schemeClr>
                  </a:gs>
                  <a:gs pos="100000">
                    <a:schemeClr val="accent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a:solidFill>
                    <a:srgbClr val="333333"/>
                  </a:solidFill>
                </a:endParaRPr>
              </a:p>
            </p:txBody>
          </p:sp>
          <p:sp>
            <p:nvSpPr>
              <p:cNvPr id="177247" name="Freeform 95"/>
              <p:cNvSpPr>
                <a:spLocks/>
              </p:cNvSpPr>
              <p:nvPr/>
            </p:nvSpPr>
            <p:spPr bwMode="auto">
              <a:xfrm>
                <a:off x="190" y="104"/>
                <a:ext cx="666" cy="195"/>
              </a:xfrm>
              <a:custGeom>
                <a:avLst/>
                <a:gdLst>
                  <a:gd name="T0" fmla="*/ 10 w 666"/>
                  <a:gd name="T1" fmla="*/ 32 h 195"/>
                  <a:gd name="T2" fmla="*/ 72 w 666"/>
                  <a:gd name="T3" fmla="*/ 3 h 195"/>
                  <a:gd name="T4" fmla="*/ 214 w 666"/>
                  <a:gd name="T5" fmla="*/ 16 h 195"/>
                  <a:gd name="T6" fmla="*/ 440 w 666"/>
                  <a:gd name="T7" fmla="*/ 74 h 195"/>
                  <a:gd name="T8" fmla="*/ 604 w 666"/>
                  <a:gd name="T9" fmla="*/ 140 h 195"/>
                  <a:gd name="T10" fmla="*/ 653 w 666"/>
                  <a:gd name="T11" fmla="*/ 182 h 195"/>
                  <a:gd name="T12" fmla="*/ 638 w 666"/>
                  <a:gd name="T13" fmla="*/ 186 h 195"/>
                  <a:gd name="T14" fmla="*/ 483 w 666"/>
                  <a:gd name="T15" fmla="*/ 129 h 195"/>
                  <a:gd name="T16" fmla="*/ 244 w 666"/>
                  <a:gd name="T17" fmla="*/ 64 h 195"/>
                  <a:gd name="T18" fmla="*/ 107 w 666"/>
                  <a:gd name="T19" fmla="*/ 51 h 195"/>
                  <a:gd name="T20" fmla="*/ 55 w 666"/>
                  <a:gd name="T21" fmla="*/ 74 h 195"/>
                  <a:gd name="T22" fmla="*/ 10 w 666"/>
                  <a:gd name="T23" fmla="*/ 50 h 195"/>
                  <a:gd name="T24" fmla="*/ 10 w 666"/>
                  <a:gd name="T25" fmla="*/ 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chemeClr val="accent1">
                      <a:gamma/>
                      <a:shade val="75686"/>
                      <a:invGamma/>
                    </a:schemeClr>
                  </a:gs>
                  <a:gs pos="100000">
                    <a:schemeClr val="accent1"/>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48" name="Freeform 96"/>
              <p:cNvSpPr>
                <a:spLocks/>
              </p:cNvSpPr>
              <p:nvPr/>
            </p:nvSpPr>
            <p:spPr bwMode="auto">
              <a:xfrm>
                <a:off x="369" y="300"/>
                <a:ext cx="430" cy="417"/>
              </a:xfrm>
              <a:custGeom>
                <a:avLst/>
                <a:gdLst>
                  <a:gd name="T0" fmla="*/ 54 w 1547"/>
                  <a:gd name="T1" fmla="*/ 275 h 1502"/>
                  <a:gd name="T2" fmla="*/ 388 w 1547"/>
                  <a:gd name="T3" fmla="*/ 33 h 1502"/>
                  <a:gd name="T4" fmla="*/ 1323 w 1547"/>
                  <a:gd name="T5" fmla="*/ 74 h 1502"/>
                  <a:gd name="T6" fmla="*/ 1448 w 1547"/>
                  <a:gd name="T7" fmla="*/ 149 h 1502"/>
                  <a:gd name="T8" fmla="*/ 730 w 1547"/>
                  <a:gd name="T9" fmla="*/ 108 h 1502"/>
                  <a:gd name="T10" fmla="*/ 305 w 1547"/>
                  <a:gd name="T11" fmla="*/ 216 h 1502"/>
                  <a:gd name="T12" fmla="*/ 146 w 1547"/>
                  <a:gd name="T13" fmla="*/ 525 h 1502"/>
                  <a:gd name="T14" fmla="*/ 246 w 1547"/>
                  <a:gd name="T15" fmla="*/ 1126 h 1502"/>
                  <a:gd name="T16" fmla="*/ 338 w 1547"/>
                  <a:gd name="T17" fmla="*/ 1435 h 1502"/>
                  <a:gd name="T18" fmla="*/ 280 w 1547"/>
                  <a:gd name="T19" fmla="*/ 1435 h 1502"/>
                  <a:gd name="T20" fmla="*/ 121 w 1547"/>
                  <a:gd name="T21" fmla="*/ 1034 h 1502"/>
                  <a:gd name="T22" fmla="*/ 38 w 1547"/>
                  <a:gd name="T23" fmla="*/ 617 h 1502"/>
                  <a:gd name="T24" fmla="*/ 54 w 1547"/>
                  <a:gd name="T25" fmla="*/ 27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sp>
            <p:nvSpPr>
              <p:cNvPr id="177249" name="Freeform 97"/>
              <p:cNvSpPr>
                <a:spLocks/>
              </p:cNvSpPr>
              <p:nvPr/>
            </p:nvSpPr>
            <p:spPr bwMode="auto">
              <a:xfrm>
                <a:off x="309" y="249"/>
                <a:ext cx="256" cy="254"/>
              </a:xfrm>
              <a:custGeom>
                <a:avLst/>
                <a:gdLst>
                  <a:gd name="T0" fmla="*/ 14 w 921"/>
                  <a:gd name="T1" fmla="*/ 164 h 912"/>
                  <a:gd name="T2" fmla="*/ 216 w 921"/>
                  <a:gd name="T3" fmla="*/ 33 h 912"/>
                  <a:gd name="T4" fmla="*/ 871 w 921"/>
                  <a:gd name="T5" fmla="*/ 217 h 912"/>
                  <a:gd name="T6" fmla="*/ 613 w 921"/>
                  <a:gd name="T7" fmla="*/ 258 h 912"/>
                  <a:gd name="T8" fmla="*/ 396 w 921"/>
                  <a:gd name="T9" fmla="*/ 400 h 912"/>
                  <a:gd name="T10" fmla="*/ 287 w 921"/>
                  <a:gd name="T11" fmla="*/ 576 h 912"/>
                  <a:gd name="T12" fmla="*/ 262 w 921"/>
                  <a:gd name="T13" fmla="*/ 843 h 912"/>
                  <a:gd name="T14" fmla="*/ 14 w 921"/>
                  <a:gd name="T15" fmla="*/ 164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333333"/>
                  </a:solidFill>
                </a:endParaRPr>
              </a:p>
            </p:txBody>
          </p:sp>
        </p:grpSp>
      </p:grpSp>
      <p:sp>
        <p:nvSpPr>
          <p:cNvPr id="177250" name="Rectangle 98"/>
          <p:cNvSpPr>
            <a:spLocks noGrp="1" noChangeArrowheads="1"/>
          </p:cNvSpPr>
          <p:nvPr>
            <p:ph type="title"/>
          </p:nvPr>
        </p:nvSpPr>
        <p:spPr bwMode="auto">
          <a:xfrm>
            <a:off x="838200" y="609600"/>
            <a:ext cx="7620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7251" name="Rectangle 99"/>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52" name="Rectangle 100"/>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solidFill>
                  <a:srgbClr val="333333"/>
                </a:solidFill>
                <a:latin typeface="Times New Roman" charset="0"/>
              </a:defRPr>
            </a:lvl1pPr>
          </a:lstStyle>
          <a:p>
            <a:pPr>
              <a:defRPr/>
            </a:pPr>
            <a:endParaRPr lang="en-US"/>
          </a:p>
        </p:txBody>
      </p:sp>
      <p:sp>
        <p:nvSpPr>
          <p:cNvPr id="177253" name="Rectangle 10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333333"/>
                </a:solidFill>
                <a:latin typeface="Times New Roman" charset="0"/>
              </a:defRPr>
            </a:lvl1pPr>
          </a:lstStyle>
          <a:p>
            <a:pPr>
              <a:defRPr/>
            </a:pPr>
            <a:endParaRPr lang="en-US"/>
          </a:p>
        </p:txBody>
      </p:sp>
      <p:sp>
        <p:nvSpPr>
          <p:cNvPr id="177254" name="Rectangle 102"/>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333333"/>
                </a:solidFill>
                <a:latin typeface="Times New Roman" charset="0"/>
              </a:defRPr>
            </a:lvl1pPr>
          </a:lstStyle>
          <a:p>
            <a:pPr>
              <a:defRPr/>
            </a:pPr>
            <a:fld id="{CD5FC375-8E5C-F347-ABEE-FDE6B0460F0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856" r:id="rId1"/>
    <p:sldLayoutId id="2147484778" r:id="rId2"/>
    <p:sldLayoutId id="2147484779" r:id="rId3"/>
    <p:sldLayoutId id="2147484780" r:id="rId4"/>
    <p:sldLayoutId id="2147484781" r:id="rId5"/>
    <p:sldLayoutId id="2147484782" r:id="rId6"/>
    <p:sldLayoutId id="2147484783" r:id="rId7"/>
    <p:sldLayoutId id="2147484784" r:id="rId8"/>
    <p:sldLayoutId id="2147484785" r:id="rId9"/>
    <p:sldLayoutId id="2147484786" r:id="rId10"/>
    <p:sldLayoutId id="2147484787" r:id="rId11"/>
    <p:sldLayoutId id="2147487069" r:id="rId12"/>
  </p:sldLayoutIdLst>
  <p:txStyles>
    <p:title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54C2555E-C17D-1B45-AD67-945039A44C7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969941583"/>
      </p:ext>
    </p:extLst>
  </p:cSld>
  <p:clrMap bg1="dk2" tx1="lt1" bg2="dk1" tx2="lt2" accent1="accent1" accent2="accent2" accent3="accent3" accent4="accent4" accent5="accent5" accent6="accent6" hlink="hlink" folHlink="folHlink"/>
  <p:sldLayoutIdLst>
    <p:sldLayoutId id="2147484863" r:id="rId1"/>
    <p:sldLayoutId id="2147484864" r:id="rId2"/>
    <p:sldLayoutId id="2147484865" r:id="rId3"/>
    <p:sldLayoutId id="2147484866" r:id="rId4"/>
    <p:sldLayoutId id="2147484867" r:id="rId5"/>
    <p:sldLayoutId id="2147484868" r:id="rId6"/>
    <p:sldLayoutId id="2147484869" r:id="rId7"/>
    <p:sldLayoutId id="2147484870" r:id="rId8"/>
    <p:sldLayoutId id="2147484871" r:id="rId9"/>
    <p:sldLayoutId id="2147484872"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1679" name="Google Shape;1679;p172"/>
          <p:cNvSpPr txBox="1">
            <a:spLocks noGrp="1"/>
          </p:cNvSpPr>
          <p:nvPr>
            <p:ph type="title"/>
          </p:nvPr>
        </p:nvSpPr>
        <p:spPr>
          <a:xfrm>
            <a:off x="685800" y="609600"/>
            <a:ext cx="7772400" cy="1143000"/>
          </a:xfrm>
          <a:prstGeom prst="rect">
            <a:avLst/>
          </a:prstGeom>
          <a:noFill/>
          <a:ln>
            <a:noFill/>
          </a:ln>
        </p:spPr>
        <p:txBody>
          <a:bodyPr spcFirstLastPara="1" wrap="square" lIns="91400" tIns="45700" rIns="91400" bIns="45700" anchor="ctr" anchorCtr="0"/>
          <a:lstStyle>
            <a:lvl1pPr marR="0" lvl="0"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1pPr>
            <a:lvl2pPr marR="0" lvl="1"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2pPr>
            <a:lvl3pPr marR="0" lvl="2"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3pPr>
            <a:lvl4pPr marR="0" lvl="3"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4pPr>
            <a:lvl5pPr marR="0" lvl="4"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5pPr>
            <a:lvl6pPr marR="0" lvl="5"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6pPr>
            <a:lvl7pPr marR="0" lvl="6"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7pPr>
            <a:lvl8pPr marR="0" lvl="7"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8pPr>
            <a:lvl9pPr marR="0" lvl="8" algn="ctr" rtl="0">
              <a:spcBef>
                <a:spcPts val="0"/>
              </a:spcBef>
              <a:spcAft>
                <a:spcPts val="0"/>
              </a:spcAft>
              <a:buSzPts val="1400"/>
              <a:buNone/>
              <a:defRPr sz="4400" b="0" i="0" u="none" strike="noStrike" cap="none">
                <a:solidFill>
                  <a:schemeClr val="dk2"/>
                </a:solidFill>
                <a:latin typeface="Arial" panose="020B0604020202020204"/>
                <a:ea typeface="Arial" panose="020B0604020202020204"/>
                <a:cs typeface="Arial" panose="020B0604020202020204"/>
                <a:sym typeface="Arial" panose="020B0604020202020204"/>
              </a:defRPr>
            </a:lvl9pPr>
          </a:lstStyle>
          <a:p>
            <a:endParaRPr/>
          </a:p>
        </p:txBody>
      </p:sp>
      <p:sp>
        <p:nvSpPr>
          <p:cNvPr id="1680" name="Google Shape;1680;p172"/>
          <p:cNvSpPr txBox="1">
            <a:spLocks noGrp="1"/>
          </p:cNvSpPr>
          <p:nvPr>
            <p:ph type="body" idx="1"/>
          </p:nvPr>
        </p:nvSpPr>
        <p:spPr>
          <a:xfrm>
            <a:off x="685800" y="1981200"/>
            <a:ext cx="7772400" cy="4114800"/>
          </a:xfrm>
          <a:prstGeom prst="rect">
            <a:avLst/>
          </a:prstGeom>
          <a:noFill/>
          <a:ln>
            <a:noFill/>
          </a:ln>
        </p:spPr>
        <p:txBody>
          <a:bodyPr spcFirstLastPara="1" wrap="square" lIns="91400" tIns="45700" rIns="91400" bIns="45700" anchor="t" anchorCtr="0"/>
          <a:lstStyle>
            <a:lvl1pPr marL="457200" marR="0" lvl="0" indent="-431800" algn="l" rtl="0">
              <a:spcBef>
                <a:spcPts val="640"/>
              </a:spcBef>
              <a:spcAft>
                <a:spcPts val="0"/>
              </a:spcAft>
              <a:buClr>
                <a:schemeClr val="dk1"/>
              </a:buClr>
              <a:buSzPts val="3200"/>
              <a:buFont typeface="Arial" panose="020B0604020202020204"/>
              <a:buChar char="•"/>
              <a:defRPr sz="3200" b="0" i="0" u="none" strike="noStrike" cap="none">
                <a:solidFill>
                  <a:schemeClr val="dk1"/>
                </a:solidFill>
                <a:latin typeface="Arial" panose="020B0604020202020204"/>
                <a:ea typeface="Arial" panose="020B0604020202020204"/>
                <a:cs typeface="Arial" panose="020B0604020202020204"/>
                <a:sym typeface="Arial" panose="020B0604020202020204"/>
              </a:defRPr>
            </a:lvl1pPr>
            <a:lvl2pPr marL="914400" marR="0" lvl="1" indent="-406400" algn="l" rtl="0">
              <a:spcBef>
                <a:spcPts val="560"/>
              </a:spcBef>
              <a:spcAft>
                <a:spcPts val="0"/>
              </a:spcAft>
              <a:buClr>
                <a:schemeClr val="dk1"/>
              </a:buClr>
              <a:buSzPts val="2800"/>
              <a:buFont typeface="Arial" panose="020B0604020202020204"/>
              <a:buChar char="–"/>
              <a:defRPr sz="28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L="1371600" marR="0" lvl="2" indent="-381000" algn="l" rtl="0">
              <a:spcBef>
                <a:spcPts val="480"/>
              </a:spcBef>
              <a:spcAft>
                <a:spcPts val="0"/>
              </a:spcAft>
              <a:buClr>
                <a:schemeClr val="dk1"/>
              </a:buClr>
              <a:buSzPts val="2400"/>
              <a:buFont typeface="Arial" panose="020B0604020202020204"/>
              <a:buChar char="•"/>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L="1828800" marR="0" lvl="3"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L="2286000" marR="0" lvl="4"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L="2743200" marR="0" lvl="5"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55600" algn="l" rtl="0">
              <a:spcBef>
                <a:spcPts val="400"/>
              </a:spcBef>
              <a:spcAft>
                <a:spcPts val="0"/>
              </a:spcAft>
              <a:buClr>
                <a:schemeClr val="dk1"/>
              </a:buClr>
              <a:buSzPts val="2000"/>
              <a:buFont typeface="Arial" panose="020B0604020202020204"/>
              <a:buChar char="»"/>
              <a:defRPr sz="20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81" name="Google Shape;1681;p172"/>
          <p:cNvSpPr txBox="1">
            <a:spLocks noGrp="1"/>
          </p:cNvSpPr>
          <p:nvPr>
            <p:ph type="dt" idx="10"/>
          </p:nvPr>
        </p:nvSpPr>
        <p:spPr>
          <a:xfrm>
            <a:off x="685800" y="6248400"/>
            <a:ext cx="1905000" cy="457200"/>
          </a:xfrm>
          <a:prstGeom prst="rect">
            <a:avLst/>
          </a:prstGeom>
          <a:noFill/>
          <a:ln>
            <a:noFill/>
          </a:ln>
        </p:spPr>
        <p:txBody>
          <a:bodyPr spcFirstLastPara="1" wrap="square" lIns="91400" tIns="45700" rIns="91400" bIns="45700" anchor="t" anchorCtr="0"/>
          <a:lstStyle>
            <a:lvl1pPr marR="0" lvl="0" algn="l"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82" name="Google Shape;1682;p172"/>
          <p:cNvSpPr txBox="1">
            <a:spLocks noGrp="1"/>
          </p:cNvSpPr>
          <p:nvPr>
            <p:ph type="ftr" idx="11"/>
          </p:nvPr>
        </p:nvSpPr>
        <p:spPr>
          <a:xfrm>
            <a:off x="3124200" y="6248400"/>
            <a:ext cx="2895600" cy="457200"/>
          </a:xfrm>
          <a:prstGeom prst="rect">
            <a:avLst/>
          </a:prstGeom>
          <a:noFill/>
          <a:ln>
            <a:noFill/>
          </a:ln>
        </p:spPr>
        <p:txBody>
          <a:bodyPr spcFirstLastPara="1" wrap="square" lIns="91400" tIns="45700" rIns="91400" bIns="45700" anchor="t" anchorCtr="0"/>
          <a:lstStyle>
            <a:lvl1pPr marR="0" lvl="0" algn="ctr" rtl="0">
              <a:spcBef>
                <a:spcPts val="0"/>
              </a:spcBef>
              <a:spcAft>
                <a:spcPts val="0"/>
              </a:spcAft>
              <a:buSzPts val="1400"/>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R="0" lvl="1"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l" rtl="0">
              <a:spcBef>
                <a:spcPts val="0"/>
              </a:spcBef>
              <a:spcAft>
                <a:spcPts val="0"/>
              </a:spcAft>
              <a:buSzPts val="1400"/>
              <a:buNone/>
              <a:defRPr sz="24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1683" name="Google Shape;1683;p172"/>
          <p:cNvSpPr txBox="1">
            <a:spLocks noGrp="1"/>
          </p:cNvSpPr>
          <p:nvPr>
            <p:ph type="sldNum" idx="12"/>
          </p:nvPr>
        </p:nvSpPr>
        <p:spPr>
          <a:xfrm>
            <a:off x="6553200" y="6248400"/>
            <a:ext cx="1905000" cy="457200"/>
          </a:xfrm>
          <a:prstGeom prst="rect">
            <a:avLst/>
          </a:prstGeom>
          <a:noFill/>
          <a:ln>
            <a:noFill/>
          </a:ln>
        </p:spPr>
        <p:txBody>
          <a:bodyPr spcFirstLastPara="1" wrap="square" lIns="91400" tIns="45700" rIns="91400" bIns="45700" anchor="t" anchorCtr="0">
            <a:noAutofit/>
          </a:bodyPr>
          <a:lstStyle>
            <a:lvl1pPr marL="0" marR="0" lvl="0"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1pPr>
            <a:lvl2pPr marL="0" marR="0" lvl="1"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2pPr>
            <a:lvl3pPr marL="0" marR="0" lvl="2"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3pPr>
            <a:lvl4pPr marL="0" marR="0" lvl="3"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4pPr>
            <a:lvl5pPr marL="0" marR="0" lvl="4"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5pPr>
            <a:lvl6pPr marL="0" marR="0" lvl="5"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6pPr>
            <a:lvl7pPr marL="0" marR="0" lvl="6"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7pPr>
            <a:lvl8pPr marL="0" marR="0" lvl="7"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8pPr>
            <a:lvl9pPr marL="0" marR="0" lvl="8" indent="0" algn="r" rtl="0">
              <a:spcBef>
                <a:spcPts val="0"/>
              </a:spcBef>
              <a:spcAft>
                <a:spcPts val="0"/>
              </a:spcAft>
              <a:buNone/>
              <a:defRPr sz="1400" b="0">
                <a:solidFill>
                  <a:srgbClr val="000000"/>
                </a:solidFill>
                <a:latin typeface="Arial" panose="020B0604020202020204"/>
                <a:ea typeface="Arial" panose="020B0604020202020204"/>
                <a:cs typeface="Arial" panose="020B0604020202020204"/>
                <a:sym typeface="Arial" panose="020B0604020202020204"/>
              </a:defRPr>
            </a:lvl9pPr>
          </a:lstStyle>
          <a:p>
            <a:pPr marL="0" lvl="0" indent="0" algn="r" rtl="0">
              <a:spcBef>
                <a:spcPts val="0"/>
              </a:spcBef>
              <a:spcAft>
                <a:spcPts val="0"/>
              </a:spcAft>
              <a:buNone/>
            </a:pPr>
            <a:fld id="{00000000-1234-1234-1234-123412341234}" type="slidenum">
              <a:rPr lang="en-US"/>
              <a:t>‹#›</a:t>
            </a:fld>
            <a:endParaRPr lang="en-US"/>
          </a:p>
        </p:txBody>
      </p:sp>
    </p:spTree>
    <p:extLst>
      <p:ext uri="{BB962C8B-B14F-4D97-AF65-F5344CB8AC3E}">
        <p14:creationId xmlns:p14="http://schemas.microsoft.com/office/powerpoint/2010/main" val="3469348065"/>
      </p:ext>
    </p:extLst>
  </p:cSld>
  <p:clrMap bg1="lt1" tx1="dk1" bg2="dk2" tx2="lt2" accent1="accent1" accent2="accent2" accent3="accent3" accent4="accent4" accent5="accent5" accent6="accent6" hlink="hlink" folHlink="folHlink"/>
  <p:sldLayoutIdLst>
    <p:sldLayoutId id="2147484875" r:id="rId1"/>
    <p:sldLayoutId id="2147484876" r:id="rId2"/>
    <p:sldLayoutId id="2147484877" r:id="rId3"/>
    <p:sldLayoutId id="2147484878" r:id="rId4"/>
    <p:sldLayoutId id="2147484879" r:id="rId5"/>
    <p:sldLayoutId id="2147484880" r:id="rId6"/>
    <p:sldLayoutId id="2147484881" r:id="rId7"/>
    <p:sldLayoutId id="2147484882" r:id="rId8"/>
    <p:sldLayoutId id="2147484883" r:id="rId9"/>
    <p:sldLayoutId id="2147484884" r:id="rId10"/>
    <p:sldLayoutId id="2147484885"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958939179"/>
      </p:ext>
    </p:extLst>
  </p:cSld>
  <p:clrMap bg1="dk2" tx1="lt1" bg2="dk1" tx2="lt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rotWithShape="1">
          <a:blip r:embed="rId696"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7"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8"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9"/>
              </a:buBlip>
            </a:lvl1pPr>
            <a:lvl2pPr>
              <a:buBlip>
                <a:blip r:embed="rId700"/>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69367234"/>
      </p:ext>
    </p:extLst>
  </p:cSld>
  <p:clrMap bg1="lt1" tx1="dk1" bg2="lt2" tx2="dk2" accent1="accent1" accent2="accent2" accent3="accent3" accent4="accent4" accent5="accent5" accent6="accent6" hlink="hlink" folHlink="folHlink"/>
  <p:sldLayoutIdLst>
    <p:sldLayoutId id="2147484899" r:id="rId1"/>
    <p:sldLayoutId id="2147484900" r:id="rId2"/>
    <p:sldLayoutId id="2147484901" r:id="rId3"/>
    <p:sldLayoutId id="2147484902" r:id="rId4"/>
    <p:sldLayoutId id="2147484903" r:id="rId5"/>
    <p:sldLayoutId id="2147484904" r:id="rId6"/>
    <p:sldLayoutId id="2147484905" r:id="rId7"/>
    <p:sldLayoutId id="2147484906" r:id="rId8"/>
    <p:sldLayoutId id="2147484907" r:id="rId9"/>
    <p:sldLayoutId id="2147484908" r:id="rId10"/>
    <p:sldLayoutId id="2147484909" r:id="rId11"/>
    <p:sldLayoutId id="2147484910" r:id="rId12"/>
    <p:sldLayoutId id="2147484911" r:id="rId13"/>
    <p:sldLayoutId id="2147484912" r:id="rId14"/>
    <p:sldLayoutId id="2147484913" r:id="rId15"/>
    <p:sldLayoutId id="2147484914" r:id="rId16"/>
    <p:sldLayoutId id="2147484915" r:id="rId17"/>
    <p:sldLayoutId id="2147484916" r:id="rId18"/>
    <p:sldLayoutId id="2147484917" r:id="rId19"/>
    <p:sldLayoutId id="2147484918" r:id="rId20"/>
    <p:sldLayoutId id="2147484919" r:id="rId21"/>
    <p:sldLayoutId id="2147484920" r:id="rId22"/>
    <p:sldLayoutId id="2147484921" r:id="rId23"/>
    <p:sldLayoutId id="2147484922" r:id="rId24"/>
    <p:sldLayoutId id="2147484923" r:id="rId25"/>
    <p:sldLayoutId id="2147484924" r:id="rId26"/>
    <p:sldLayoutId id="2147484925" r:id="rId27"/>
    <p:sldLayoutId id="2147484926" r:id="rId28"/>
    <p:sldLayoutId id="2147484927" r:id="rId29"/>
    <p:sldLayoutId id="2147484928" r:id="rId30"/>
    <p:sldLayoutId id="2147484929" r:id="rId31"/>
    <p:sldLayoutId id="2147484930" r:id="rId32"/>
    <p:sldLayoutId id="2147484931" r:id="rId33"/>
    <p:sldLayoutId id="2147484932" r:id="rId34"/>
    <p:sldLayoutId id="2147484933" r:id="rId35"/>
    <p:sldLayoutId id="2147484934" r:id="rId36"/>
    <p:sldLayoutId id="2147484935" r:id="rId37"/>
    <p:sldLayoutId id="2147484936" r:id="rId38"/>
    <p:sldLayoutId id="2147484937" r:id="rId39"/>
    <p:sldLayoutId id="2147484938" r:id="rId40"/>
    <p:sldLayoutId id="2147484939" r:id="rId41"/>
    <p:sldLayoutId id="2147484940" r:id="rId42"/>
    <p:sldLayoutId id="2147484941" r:id="rId43"/>
    <p:sldLayoutId id="2147484942" r:id="rId44"/>
    <p:sldLayoutId id="2147484943" r:id="rId45"/>
    <p:sldLayoutId id="2147484944" r:id="rId46"/>
    <p:sldLayoutId id="2147484945" r:id="rId47"/>
    <p:sldLayoutId id="2147484946" r:id="rId48"/>
    <p:sldLayoutId id="2147484947" r:id="rId49"/>
    <p:sldLayoutId id="2147484948" r:id="rId50"/>
    <p:sldLayoutId id="2147484949" r:id="rId51"/>
    <p:sldLayoutId id="2147484950" r:id="rId52"/>
    <p:sldLayoutId id="2147484951" r:id="rId53"/>
    <p:sldLayoutId id="2147484952" r:id="rId54"/>
    <p:sldLayoutId id="2147484953" r:id="rId55"/>
    <p:sldLayoutId id="2147484954" r:id="rId56"/>
    <p:sldLayoutId id="2147484955" r:id="rId57"/>
    <p:sldLayoutId id="2147484956" r:id="rId58"/>
    <p:sldLayoutId id="2147484957" r:id="rId59"/>
    <p:sldLayoutId id="2147484958" r:id="rId60"/>
    <p:sldLayoutId id="2147484959" r:id="rId61"/>
    <p:sldLayoutId id="2147484960" r:id="rId62"/>
    <p:sldLayoutId id="2147484961" r:id="rId63"/>
    <p:sldLayoutId id="2147484962" r:id="rId64"/>
    <p:sldLayoutId id="2147484963" r:id="rId65"/>
    <p:sldLayoutId id="2147484964" r:id="rId66"/>
    <p:sldLayoutId id="2147484965" r:id="rId67"/>
    <p:sldLayoutId id="2147484966" r:id="rId68"/>
    <p:sldLayoutId id="2147484967" r:id="rId69"/>
    <p:sldLayoutId id="2147484968" r:id="rId70"/>
    <p:sldLayoutId id="2147484969" r:id="rId71"/>
    <p:sldLayoutId id="2147484970" r:id="rId72"/>
    <p:sldLayoutId id="2147484971" r:id="rId73"/>
    <p:sldLayoutId id="2147484972" r:id="rId74"/>
    <p:sldLayoutId id="2147484973" r:id="rId75"/>
    <p:sldLayoutId id="2147484974" r:id="rId76"/>
    <p:sldLayoutId id="2147484975" r:id="rId77"/>
    <p:sldLayoutId id="2147484976" r:id="rId78"/>
    <p:sldLayoutId id="2147484977" r:id="rId79"/>
    <p:sldLayoutId id="2147484978" r:id="rId80"/>
    <p:sldLayoutId id="2147484979" r:id="rId81"/>
    <p:sldLayoutId id="2147484980" r:id="rId82"/>
    <p:sldLayoutId id="2147484981" r:id="rId83"/>
    <p:sldLayoutId id="2147484982" r:id="rId84"/>
    <p:sldLayoutId id="2147484983" r:id="rId85"/>
    <p:sldLayoutId id="2147484984" r:id="rId86"/>
    <p:sldLayoutId id="2147484985" r:id="rId87"/>
    <p:sldLayoutId id="2147484986" r:id="rId88"/>
    <p:sldLayoutId id="2147484987" r:id="rId89"/>
    <p:sldLayoutId id="2147484988" r:id="rId90"/>
    <p:sldLayoutId id="2147484989" r:id="rId91"/>
    <p:sldLayoutId id="2147484990" r:id="rId92"/>
    <p:sldLayoutId id="2147484991" r:id="rId93"/>
    <p:sldLayoutId id="2147484992" r:id="rId94"/>
    <p:sldLayoutId id="2147484993" r:id="rId95"/>
    <p:sldLayoutId id="2147484994" r:id="rId96"/>
    <p:sldLayoutId id="2147484995" r:id="rId97"/>
    <p:sldLayoutId id="2147484996" r:id="rId98"/>
    <p:sldLayoutId id="2147484997" r:id="rId99"/>
    <p:sldLayoutId id="2147484998" r:id="rId100"/>
    <p:sldLayoutId id="2147484999" r:id="rId101"/>
    <p:sldLayoutId id="2147485000" r:id="rId102"/>
    <p:sldLayoutId id="2147485001" r:id="rId103"/>
    <p:sldLayoutId id="2147485002" r:id="rId104"/>
    <p:sldLayoutId id="2147485003" r:id="rId105"/>
    <p:sldLayoutId id="2147485004" r:id="rId106"/>
    <p:sldLayoutId id="2147485005" r:id="rId107"/>
    <p:sldLayoutId id="2147485006" r:id="rId108"/>
    <p:sldLayoutId id="2147485007" r:id="rId109"/>
    <p:sldLayoutId id="2147485008" r:id="rId110"/>
    <p:sldLayoutId id="2147485009" r:id="rId111"/>
    <p:sldLayoutId id="2147485010" r:id="rId112"/>
    <p:sldLayoutId id="2147485011" r:id="rId113"/>
    <p:sldLayoutId id="2147485012" r:id="rId114"/>
    <p:sldLayoutId id="2147485013" r:id="rId115"/>
    <p:sldLayoutId id="2147485014" r:id="rId116"/>
    <p:sldLayoutId id="2147485015" r:id="rId117"/>
    <p:sldLayoutId id="2147485016" r:id="rId118"/>
    <p:sldLayoutId id="2147485017" r:id="rId119"/>
    <p:sldLayoutId id="2147485018" r:id="rId120"/>
    <p:sldLayoutId id="2147485019" r:id="rId121"/>
    <p:sldLayoutId id="2147485020" r:id="rId122"/>
    <p:sldLayoutId id="2147485021" r:id="rId123"/>
    <p:sldLayoutId id="2147485022" r:id="rId124"/>
    <p:sldLayoutId id="2147485023" r:id="rId125"/>
    <p:sldLayoutId id="2147485024" r:id="rId126"/>
    <p:sldLayoutId id="2147485025" r:id="rId127"/>
    <p:sldLayoutId id="2147485026" r:id="rId128"/>
    <p:sldLayoutId id="2147485027" r:id="rId129"/>
    <p:sldLayoutId id="2147485028" r:id="rId130"/>
    <p:sldLayoutId id="2147485029" r:id="rId131"/>
    <p:sldLayoutId id="2147485030" r:id="rId132"/>
    <p:sldLayoutId id="2147485031" r:id="rId133"/>
    <p:sldLayoutId id="2147485032" r:id="rId134"/>
    <p:sldLayoutId id="2147485033" r:id="rId135"/>
    <p:sldLayoutId id="2147485034" r:id="rId136"/>
    <p:sldLayoutId id="2147485035" r:id="rId137"/>
    <p:sldLayoutId id="2147485036" r:id="rId138"/>
    <p:sldLayoutId id="2147485037" r:id="rId139"/>
    <p:sldLayoutId id="2147485038" r:id="rId140"/>
    <p:sldLayoutId id="2147485039" r:id="rId141"/>
    <p:sldLayoutId id="2147485040" r:id="rId142"/>
    <p:sldLayoutId id="2147485041" r:id="rId143"/>
    <p:sldLayoutId id="2147485042" r:id="rId144"/>
    <p:sldLayoutId id="2147485043" r:id="rId145"/>
    <p:sldLayoutId id="2147485044" r:id="rId146"/>
    <p:sldLayoutId id="2147485045" r:id="rId147"/>
    <p:sldLayoutId id="2147485046" r:id="rId148"/>
    <p:sldLayoutId id="2147485047" r:id="rId149"/>
    <p:sldLayoutId id="2147485048" r:id="rId150"/>
    <p:sldLayoutId id="2147485049" r:id="rId151"/>
    <p:sldLayoutId id="2147485050" r:id="rId152"/>
    <p:sldLayoutId id="2147485051" r:id="rId153"/>
    <p:sldLayoutId id="2147485052" r:id="rId154"/>
    <p:sldLayoutId id="2147485053" r:id="rId155"/>
    <p:sldLayoutId id="2147485054" r:id="rId156"/>
    <p:sldLayoutId id="2147485055" r:id="rId157"/>
    <p:sldLayoutId id="2147485056" r:id="rId158"/>
    <p:sldLayoutId id="2147485057" r:id="rId159"/>
    <p:sldLayoutId id="2147485058" r:id="rId160"/>
    <p:sldLayoutId id="2147485059" r:id="rId161"/>
    <p:sldLayoutId id="2147485060" r:id="rId162"/>
    <p:sldLayoutId id="2147485061" r:id="rId163"/>
    <p:sldLayoutId id="2147485062" r:id="rId164"/>
    <p:sldLayoutId id="2147485063" r:id="rId165"/>
    <p:sldLayoutId id="2147485064" r:id="rId166"/>
    <p:sldLayoutId id="2147485065" r:id="rId167"/>
    <p:sldLayoutId id="2147485066" r:id="rId168"/>
    <p:sldLayoutId id="2147485067" r:id="rId169"/>
    <p:sldLayoutId id="2147485068" r:id="rId170"/>
    <p:sldLayoutId id="2147485069" r:id="rId171"/>
    <p:sldLayoutId id="2147485070" r:id="rId172"/>
    <p:sldLayoutId id="2147485071" r:id="rId173"/>
    <p:sldLayoutId id="2147485072" r:id="rId174"/>
    <p:sldLayoutId id="2147485073" r:id="rId175"/>
    <p:sldLayoutId id="2147485074" r:id="rId176"/>
    <p:sldLayoutId id="2147485075" r:id="rId177"/>
    <p:sldLayoutId id="2147485076" r:id="rId178"/>
    <p:sldLayoutId id="2147485077" r:id="rId179"/>
    <p:sldLayoutId id="2147485078" r:id="rId180"/>
    <p:sldLayoutId id="2147485079" r:id="rId181"/>
    <p:sldLayoutId id="2147485080" r:id="rId182"/>
    <p:sldLayoutId id="2147485081" r:id="rId183"/>
    <p:sldLayoutId id="2147485082" r:id="rId184"/>
    <p:sldLayoutId id="2147485083" r:id="rId185"/>
    <p:sldLayoutId id="2147485084" r:id="rId186"/>
    <p:sldLayoutId id="2147485085" r:id="rId187"/>
    <p:sldLayoutId id="2147485086" r:id="rId188"/>
    <p:sldLayoutId id="2147485087" r:id="rId189"/>
    <p:sldLayoutId id="2147485088" r:id="rId190"/>
    <p:sldLayoutId id="2147485089" r:id="rId191"/>
    <p:sldLayoutId id="2147485090" r:id="rId192"/>
    <p:sldLayoutId id="2147485091" r:id="rId193"/>
    <p:sldLayoutId id="2147485092" r:id="rId194"/>
    <p:sldLayoutId id="2147485093" r:id="rId195"/>
    <p:sldLayoutId id="2147485094" r:id="rId196"/>
    <p:sldLayoutId id="2147485095" r:id="rId197"/>
    <p:sldLayoutId id="2147485096" r:id="rId198"/>
    <p:sldLayoutId id="2147485097" r:id="rId199"/>
    <p:sldLayoutId id="2147485098" r:id="rId200"/>
    <p:sldLayoutId id="2147485099" r:id="rId201"/>
    <p:sldLayoutId id="2147485100" r:id="rId202"/>
    <p:sldLayoutId id="2147485101" r:id="rId203"/>
    <p:sldLayoutId id="2147485102" r:id="rId204"/>
    <p:sldLayoutId id="2147485103" r:id="rId205"/>
    <p:sldLayoutId id="2147485104" r:id="rId206"/>
    <p:sldLayoutId id="2147485105" r:id="rId207"/>
    <p:sldLayoutId id="2147485106" r:id="rId208"/>
    <p:sldLayoutId id="2147485107" r:id="rId209"/>
    <p:sldLayoutId id="2147485108" r:id="rId210"/>
    <p:sldLayoutId id="2147485109" r:id="rId211"/>
    <p:sldLayoutId id="2147485110" r:id="rId212"/>
    <p:sldLayoutId id="2147485111" r:id="rId213"/>
    <p:sldLayoutId id="2147485112" r:id="rId214"/>
    <p:sldLayoutId id="2147485113" r:id="rId215"/>
    <p:sldLayoutId id="2147485114" r:id="rId216"/>
    <p:sldLayoutId id="2147485115" r:id="rId217"/>
    <p:sldLayoutId id="2147485116" r:id="rId218"/>
    <p:sldLayoutId id="2147485117" r:id="rId219"/>
    <p:sldLayoutId id="2147485118" r:id="rId220"/>
    <p:sldLayoutId id="2147485119" r:id="rId221"/>
    <p:sldLayoutId id="2147485120" r:id="rId222"/>
    <p:sldLayoutId id="2147485121" r:id="rId223"/>
    <p:sldLayoutId id="2147485122" r:id="rId224"/>
    <p:sldLayoutId id="2147485123" r:id="rId225"/>
    <p:sldLayoutId id="2147485124" r:id="rId226"/>
    <p:sldLayoutId id="2147485125" r:id="rId227"/>
    <p:sldLayoutId id="2147485126" r:id="rId228"/>
    <p:sldLayoutId id="2147485127" r:id="rId229"/>
    <p:sldLayoutId id="2147485128" r:id="rId230"/>
    <p:sldLayoutId id="2147485129" r:id="rId231"/>
    <p:sldLayoutId id="2147485130" r:id="rId232"/>
    <p:sldLayoutId id="2147485131" r:id="rId233"/>
    <p:sldLayoutId id="2147485132" r:id="rId234"/>
    <p:sldLayoutId id="2147485133" r:id="rId235"/>
    <p:sldLayoutId id="2147485134" r:id="rId236"/>
    <p:sldLayoutId id="2147485135" r:id="rId237"/>
    <p:sldLayoutId id="2147485136" r:id="rId238"/>
    <p:sldLayoutId id="2147485137" r:id="rId239"/>
    <p:sldLayoutId id="2147485138" r:id="rId240"/>
    <p:sldLayoutId id="2147485139" r:id="rId241"/>
    <p:sldLayoutId id="2147485140" r:id="rId242"/>
    <p:sldLayoutId id="2147485141" r:id="rId243"/>
    <p:sldLayoutId id="2147485142" r:id="rId244"/>
    <p:sldLayoutId id="2147485143" r:id="rId245"/>
    <p:sldLayoutId id="2147485144" r:id="rId246"/>
    <p:sldLayoutId id="2147485145" r:id="rId247"/>
    <p:sldLayoutId id="2147485146" r:id="rId248"/>
    <p:sldLayoutId id="2147485147" r:id="rId249"/>
    <p:sldLayoutId id="2147485148" r:id="rId250"/>
    <p:sldLayoutId id="2147485149" r:id="rId251"/>
    <p:sldLayoutId id="2147485150" r:id="rId252"/>
    <p:sldLayoutId id="2147485151" r:id="rId253"/>
    <p:sldLayoutId id="2147485152" r:id="rId254"/>
    <p:sldLayoutId id="2147485153" r:id="rId255"/>
    <p:sldLayoutId id="2147485154" r:id="rId256"/>
    <p:sldLayoutId id="2147485155" r:id="rId257"/>
    <p:sldLayoutId id="2147485156" r:id="rId258"/>
    <p:sldLayoutId id="2147485157" r:id="rId259"/>
    <p:sldLayoutId id="2147485158" r:id="rId260"/>
    <p:sldLayoutId id="2147485159" r:id="rId261"/>
    <p:sldLayoutId id="2147485160" r:id="rId262"/>
    <p:sldLayoutId id="2147485161" r:id="rId263"/>
    <p:sldLayoutId id="2147485162" r:id="rId264"/>
    <p:sldLayoutId id="2147485163" r:id="rId265"/>
    <p:sldLayoutId id="2147485164" r:id="rId266"/>
    <p:sldLayoutId id="2147485165" r:id="rId267"/>
    <p:sldLayoutId id="2147485166" r:id="rId268"/>
    <p:sldLayoutId id="2147485167" r:id="rId269"/>
    <p:sldLayoutId id="2147485168" r:id="rId270"/>
    <p:sldLayoutId id="2147485169" r:id="rId271"/>
    <p:sldLayoutId id="2147485170" r:id="rId272"/>
    <p:sldLayoutId id="2147485171" r:id="rId273"/>
    <p:sldLayoutId id="2147485172" r:id="rId274"/>
    <p:sldLayoutId id="2147485173" r:id="rId275"/>
    <p:sldLayoutId id="2147485174" r:id="rId276"/>
    <p:sldLayoutId id="2147485175" r:id="rId277"/>
    <p:sldLayoutId id="2147485176" r:id="rId278"/>
    <p:sldLayoutId id="2147485177" r:id="rId279"/>
    <p:sldLayoutId id="2147485178" r:id="rId280"/>
    <p:sldLayoutId id="2147485179" r:id="rId281"/>
    <p:sldLayoutId id="2147485180" r:id="rId282"/>
    <p:sldLayoutId id="2147485181" r:id="rId283"/>
    <p:sldLayoutId id="2147485182" r:id="rId284"/>
    <p:sldLayoutId id="2147485183" r:id="rId285"/>
    <p:sldLayoutId id="2147485184" r:id="rId286"/>
    <p:sldLayoutId id="2147485185" r:id="rId287"/>
    <p:sldLayoutId id="2147485186" r:id="rId288"/>
    <p:sldLayoutId id="2147485187" r:id="rId289"/>
    <p:sldLayoutId id="2147485188" r:id="rId290"/>
    <p:sldLayoutId id="2147485189" r:id="rId291"/>
    <p:sldLayoutId id="2147485190" r:id="rId292"/>
    <p:sldLayoutId id="2147485191" r:id="rId293"/>
    <p:sldLayoutId id="2147485192" r:id="rId294"/>
    <p:sldLayoutId id="2147485193" r:id="rId295"/>
    <p:sldLayoutId id="2147485194" r:id="rId296"/>
    <p:sldLayoutId id="2147485195" r:id="rId297"/>
    <p:sldLayoutId id="2147485196" r:id="rId298"/>
    <p:sldLayoutId id="2147485197" r:id="rId299"/>
    <p:sldLayoutId id="2147485198" r:id="rId300"/>
    <p:sldLayoutId id="2147485199" r:id="rId301"/>
    <p:sldLayoutId id="2147485200" r:id="rId302"/>
    <p:sldLayoutId id="2147485201" r:id="rId303"/>
    <p:sldLayoutId id="2147485202" r:id="rId304"/>
    <p:sldLayoutId id="2147485203" r:id="rId305"/>
    <p:sldLayoutId id="2147485204" r:id="rId306"/>
    <p:sldLayoutId id="2147485205" r:id="rId307"/>
    <p:sldLayoutId id="2147485206" r:id="rId308"/>
    <p:sldLayoutId id="2147485207" r:id="rId309"/>
    <p:sldLayoutId id="2147485208" r:id="rId310"/>
    <p:sldLayoutId id="2147485209" r:id="rId311"/>
    <p:sldLayoutId id="2147485210" r:id="rId312"/>
    <p:sldLayoutId id="2147485211" r:id="rId313"/>
    <p:sldLayoutId id="2147485212" r:id="rId314"/>
    <p:sldLayoutId id="2147485213" r:id="rId315"/>
    <p:sldLayoutId id="2147485214" r:id="rId316"/>
    <p:sldLayoutId id="2147485215" r:id="rId317"/>
    <p:sldLayoutId id="2147485216" r:id="rId318"/>
    <p:sldLayoutId id="2147485217" r:id="rId319"/>
    <p:sldLayoutId id="2147485218" r:id="rId320"/>
    <p:sldLayoutId id="2147485219" r:id="rId321"/>
    <p:sldLayoutId id="2147485220" r:id="rId322"/>
    <p:sldLayoutId id="2147485221" r:id="rId323"/>
    <p:sldLayoutId id="2147485222" r:id="rId324"/>
    <p:sldLayoutId id="2147485223" r:id="rId325"/>
    <p:sldLayoutId id="2147485224" r:id="rId326"/>
    <p:sldLayoutId id="2147485225" r:id="rId327"/>
    <p:sldLayoutId id="2147485226" r:id="rId328"/>
    <p:sldLayoutId id="2147485227" r:id="rId329"/>
    <p:sldLayoutId id="2147485228" r:id="rId330"/>
    <p:sldLayoutId id="2147485229" r:id="rId331"/>
    <p:sldLayoutId id="2147485230" r:id="rId332"/>
    <p:sldLayoutId id="2147485231" r:id="rId333"/>
    <p:sldLayoutId id="2147485232" r:id="rId334"/>
    <p:sldLayoutId id="2147485233" r:id="rId335"/>
    <p:sldLayoutId id="2147485234" r:id="rId336"/>
    <p:sldLayoutId id="2147485235" r:id="rId337"/>
    <p:sldLayoutId id="2147485236" r:id="rId338"/>
    <p:sldLayoutId id="2147485237" r:id="rId339"/>
    <p:sldLayoutId id="2147485238" r:id="rId340"/>
    <p:sldLayoutId id="2147485239" r:id="rId341"/>
    <p:sldLayoutId id="2147485240" r:id="rId342"/>
    <p:sldLayoutId id="2147485241" r:id="rId343"/>
    <p:sldLayoutId id="2147485242" r:id="rId344"/>
    <p:sldLayoutId id="2147485243" r:id="rId345"/>
    <p:sldLayoutId id="2147485244" r:id="rId346"/>
    <p:sldLayoutId id="2147485245" r:id="rId347"/>
    <p:sldLayoutId id="2147485246" r:id="rId348"/>
    <p:sldLayoutId id="2147485247" r:id="rId349"/>
    <p:sldLayoutId id="2147485248" r:id="rId350"/>
    <p:sldLayoutId id="2147485249" r:id="rId351"/>
    <p:sldLayoutId id="2147485250" r:id="rId352"/>
    <p:sldLayoutId id="2147485251" r:id="rId353"/>
    <p:sldLayoutId id="2147485252" r:id="rId354"/>
    <p:sldLayoutId id="2147485253" r:id="rId355"/>
    <p:sldLayoutId id="2147485254" r:id="rId356"/>
    <p:sldLayoutId id="2147485255" r:id="rId357"/>
    <p:sldLayoutId id="2147485256" r:id="rId358"/>
    <p:sldLayoutId id="2147485257" r:id="rId359"/>
    <p:sldLayoutId id="2147485258" r:id="rId360"/>
    <p:sldLayoutId id="2147485259" r:id="rId361"/>
    <p:sldLayoutId id="2147485260" r:id="rId362"/>
    <p:sldLayoutId id="2147485261" r:id="rId363"/>
    <p:sldLayoutId id="2147485262" r:id="rId364"/>
    <p:sldLayoutId id="2147485263" r:id="rId365"/>
    <p:sldLayoutId id="2147485264" r:id="rId366"/>
    <p:sldLayoutId id="2147485265" r:id="rId367"/>
    <p:sldLayoutId id="2147485266" r:id="rId368"/>
    <p:sldLayoutId id="2147485267" r:id="rId369"/>
    <p:sldLayoutId id="2147485268" r:id="rId370"/>
    <p:sldLayoutId id="2147485269" r:id="rId371"/>
    <p:sldLayoutId id="2147485270" r:id="rId372"/>
    <p:sldLayoutId id="2147485271" r:id="rId373"/>
    <p:sldLayoutId id="2147485272" r:id="rId374"/>
    <p:sldLayoutId id="2147485273" r:id="rId375"/>
    <p:sldLayoutId id="2147485274" r:id="rId376"/>
    <p:sldLayoutId id="2147485275" r:id="rId377"/>
    <p:sldLayoutId id="2147485276" r:id="rId378"/>
    <p:sldLayoutId id="2147485277" r:id="rId379"/>
    <p:sldLayoutId id="2147485278" r:id="rId380"/>
    <p:sldLayoutId id="2147485279" r:id="rId381"/>
    <p:sldLayoutId id="2147485280" r:id="rId382"/>
    <p:sldLayoutId id="2147485281" r:id="rId383"/>
    <p:sldLayoutId id="2147485282" r:id="rId384"/>
    <p:sldLayoutId id="2147485283" r:id="rId385"/>
    <p:sldLayoutId id="2147485284" r:id="rId386"/>
    <p:sldLayoutId id="2147485285" r:id="rId387"/>
    <p:sldLayoutId id="2147485286" r:id="rId388"/>
    <p:sldLayoutId id="2147485287" r:id="rId389"/>
    <p:sldLayoutId id="2147485288" r:id="rId390"/>
    <p:sldLayoutId id="2147485289" r:id="rId391"/>
    <p:sldLayoutId id="2147485290" r:id="rId392"/>
    <p:sldLayoutId id="2147485291" r:id="rId393"/>
    <p:sldLayoutId id="2147485292" r:id="rId394"/>
    <p:sldLayoutId id="2147485293" r:id="rId395"/>
    <p:sldLayoutId id="2147485294" r:id="rId396"/>
    <p:sldLayoutId id="2147485295" r:id="rId397"/>
    <p:sldLayoutId id="2147485296" r:id="rId398"/>
    <p:sldLayoutId id="2147485297" r:id="rId399"/>
    <p:sldLayoutId id="2147485298" r:id="rId400"/>
    <p:sldLayoutId id="2147485299" r:id="rId401"/>
    <p:sldLayoutId id="2147485300" r:id="rId402"/>
    <p:sldLayoutId id="2147485301" r:id="rId403"/>
    <p:sldLayoutId id="2147485302" r:id="rId404"/>
    <p:sldLayoutId id="2147485303" r:id="rId405"/>
    <p:sldLayoutId id="2147485304" r:id="rId406"/>
    <p:sldLayoutId id="2147485305" r:id="rId407"/>
    <p:sldLayoutId id="2147485306" r:id="rId408"/>
    <p:sldLayoutId id="2147485307" r:id="rId409"/>
    <p:sldLayoutId id="2147485308" r:id="rId410"/>
    <p:sldLayoutId id="2147485309" r:id="rId411"/>
    <p:sldLayoutId id="2147485310" r:id="rId412"/>
    <p:sldLayoutId id="2147485311" r:id="rId413"/>
    <p:sldLayoutId id="2147485312" r:id="rId414"/>
    <p:sldLayoutId id="2147485313" r:id="rId415"/>
    <p:sldLayoutId id="2147485314" r:id="rId416"/>
    <p:sldLayoutId id="2147485315" r:id="rId417"/>
    <p:sldLayoutId id="2147485316" r:id="rId418"/>
    <p:sldLayoutId id="2147485317" r:id="rId419"/>
    <p:sldLayoutId id="2147485318" r:id="rId420"/>
    <p:sldLayoutId id="2147485319" r:id="rId421"/>
    <p:sldLayoutId id="2147485320" r:id="rId422"/>
    <p:sldLayoutId id="2147485321" r:id="rId423"/>
    <p:sldLayoutId id="2147485322" r:id="rId424"/>
    <p:sldLayoutId id="2147485323" r:id="rId425"/>
    <p:sldLayoutId id="2147485324" r:id="rId426"/>
    <p:sldLayoutId id="2147485325" r:id="rId427"/>
    <p:sldLayoutId id="2147485326" r:id="rId428"/>
    <p:sldLayoutId id="2147485327" r:id="rId429"/>
    <p:sldLayoutId id="2147485328" r:id="rId430"/>
    <p:sldLayoutId id="2147485329" r:id="rId431"/>
    <p:sldLayoutId id="2147485330" r:id="rId432"/>
    <p:sldLayoutId id="2147485331" r:id="rId433"/>
    <p:sldLayoutId id="2147485332" r:id="rId434"/>
    <p:sldLayoutId id="2147485333" r:id="rId435"/>
    <p:sldLayoutId id="2147485334" r:id="rId436"/>
    <p:sldLayoutId id="2147485335" r:id="rId437"/>
    <p:sldLayoutId id="2147485336" r:id="rId438"/>
    <p:sldLayoutId id="2147485337" r:id="rId439"/>
    <p:sldLayoutId id="2147485338" r:id="rId440"/>
    <p:sldLayoutId id="2147485339" r:id="rId441"/>
    <p:sldLayoutId id="2147485340" r:id="rId442"/>
    <p:sldLayoutId id="2147485341" r:id="rId443"/>
    <p:sldLayoutId id="2147485342" r:id="rId444"/>
    <p:sldLayoutId id="2147485343" r:id="rId445"/>
    <p:sldLayoutId id="2147485344" r:id="rId446"/>
    <p:sldLayoutId id="2147485345" r:id="rId447"/>
    <p:sldLayoutId id="2147485346" r:id="rId448"/>
    <p:sldLayoutId id="2147485347" r:id="rId449"/>
    <p:sldLayoutId id="2147485348" r:id="rId450"/>
    <p:sldLayoutId id="2147485349" r:id="rId451"/>
    <p:sldLayoutId id="2147485350" r:id="rId452"/>
    <p:sldLayoutId id="2147485351" r:id="rId453"/>
    <p:sldLayoutId id="2147485352" r:id="rId454"/>
    <p:sldLayoutId id="2147485353" r:id="rId455"/>
    <p:sldLayoutId id="2147485354" r:id="rId456"/>
    <p:sldLayoutId id="2147485355" r:id="rId457"/>
    <p:sldLayoutId id="2147485356" r:id="rId458"/>
    <p:sldLayoutId id="2147485357" r:id="rId459"/>
    <p:sldLayoutId id="2147485358" r:id="rId460"/>
    <p:sldLayoutId id="2147485359" r:id="rId461"/>
    <p:sldLayoutId id="2147485360" r:id="rId462"/>
    <p:sldLayoutId id="2147485361" r:id="rId463"/>
    <p:sldLayoutId id="2147485362" r:id="rId464"/>
    <p:sldLayoutId id="2147485363" r:id="rId465"/>
    <p:sldLayoutId id="2147485364" r:id="rId466"/>
    <p:sldLayoutId id="2147485365" r:id="rId467"/>
    <p:sldLayoutId id="2147485366" r:id="rId468"/>
    <p:sldLayoutId id="2147485367" r:id="rId469"/>
    <p:sldLayoutId id="2147485368" r:id="rId470"/>
    <p:sldLayoutId id="2147485369" r:id="rId471"/>
    <p:sldLayoutId id="2147485370" r:id="rId472"/>
    <p:sldLayoutId id="2147485371" r:id="rId473"/>
    <p:sldLayoutId id="2147485372" r:id="rId474"/>
    <p:sldLayoutId id="2147485373" r:id="rId475"/>
    <p:sldLayoutId id="2147485374" r:id="rId476"/>
    <p:sldLayoutId id="2147485375" r:id="rId477"/>
    <p:sldLayoutId id="2147485376" r:id="rId478"/>
    <p:sldLayoutId id="2147485377" r:id="rId479"/>
    <p:sldLayoutId id="2147485378" r:id="rId480"/>
    <p:sldLayoutId id="2147485379" r:id="rId481"/>
    <p:sldLayoutId id="2147485380" r:id="rId482"/>
    <p:sldLayoutId id="2147485381" r:id="rId483"/>
    <p:sldLayoutId id="2147485382" r:id="rId484"/>
    <p:sldLayoutId id="2147485383" r:id="rId485"/>
    <p:sldLayoutId id="2147485384" r:id="rId486"/>
    <p:sldLayoutId id="2147485385" r:id="rId487"/>
    <p:sldLayoutId id="2147485386" r:id="rId488"/>
    <p:sldLayoutId id="2147485387" r:id="rId489"/>
    <p:sldLayoutId id="2147485388" r:id="rId490"/>
    <p:sldLayoutId id="2147485389" r:id="rId491"/>
    <p:sldLayoutId id="2147485390" r:id="rId492"/>
    <p:sldLayoutId id="2147485391" r:id="rId493"/>
    <p:sldLayoutId id="2147485392" r:id="rId494"/>
    <p:sldLayoutId id="2147485393" r:id="rId495"/>
    <p:sldLayoutId id="2147485394" r:id="rId496"/>
    <p:sldLayoutId id="2147485395" r:id="rId497"/>
    <p:sldLayoutId id="2147485396" r:id="rId498"/>
    <p:sldLayoutId id="2147485397" r:id="rId499"/>
    <p:sldLayoutId id="2147485398" r:id="rId500"/>
    <p:sldLayoutId id="2147485399" r:id="rId501"/>
    <p:sldLayoutId id="2147485400" r:id="rId502"/>
    <p:sldLayoutId id="2147485401" r:id="rId503"/>
    <p:sldLayoutId id="2147485402" r:id="rId504"/>
    <p:sldLayoutId id="2147485403" r:id="rId505"/>
    <p:sldLayoutId id="2147485404" r:id="rId506"/>
    <p:sldLayoutId id="2147485405" r:id="rId507"/>
    <p:sldLayoutId id="2147485406" r:id="rId508"/>
    <p:sldLayoutId id="2147485407" r:id="rId509"/>
    <p:sldLayoutId id="2147485408" r:id="rId510"/>
    <p:sldLayoutId id="2147485409" r:id="rId511"/>
    <p:sldLayoutId id="2147485410" r:id="rId512"/>
    <p:sldLayoutId id="2147485411" r:id="rId513"/>
    <p:sldLayoutId id="2147485412" r:id="rId514"/>
    <p:sldLayoutId id="2147485413" r:id="rId515"/>
    <p:sldLayoutId id="2147485414" r:id="rId516"/>
    <p:sldLayoutId id="2147485415" r:id="rId517"/>
    <p:sldLayoutId id="2147485416" r:id="rId518"/>
    <p:sldLayoutId id="2147485417" r:id="rId519"/>
    <p:sldLayoutId id="2147485418" r:id="rId520"/>
    <p:sldLayoutId id="2147485419" r:id="rId521"/>
    <p:sldLayoutId id="2147485420" r:id="rId522"/>
    <p:sldLayoutId id="2147485421" r:id="rId523"/>
    <p:sldLayoutId id="2147485422" r:id="rId524"/>
    <p:sldLayoutId id="2147485423" r:id="rId525"/>
    <p:sldLayoutId id="2147485424" r:id="rId526"/>
    <p:sldLayoutId id="2147485425" r:id="rId527"/>
    <p:sldLayoutId id="2147485426" r:id="rId528"/>
    <p:sldLayoutId id="2147485427" r:id="rId529"/>
    <p:sldLayoutId id="2147485428" r:id="rId530"/>
    <p:sldLayoutId id="2147485429" r:id="rId531"/>
    <p:sldLayoutId id="2147485430" r:id="rId532"/>
    <p:sldLayoutId id="2147485431" r:id="rId533"/>
    <p:sldLayoutId id="2147485432" r:id="rId534"/>
    <p:sldLayoutId id="2147485433" r:id="rId535"/>
    <p:sldLayoutId id="2147485434" r:id="rId536"/>
    <p:sldLayoutId id="2147485435" r:id="rId537"/>
    <p:sldLayoutId id="2147485436" r:id="rId538"/>
    <p:sldLayoutId id="2147485437" r:id="rId539"/>
    <p:sldLayoutId id="2147485438" r:id="rId540"/>
    <p:sldLayoutId id="2147485439" r:id="rId541"/>
    <p:sldLayoutId id="2147485440" r:id="rId542"/>
    <p:sldLayoutId id="2147485441" r:id="rId543"/>
    <p:sldLayoutId id="2147485442" r:id="rId544"/>
    <p:sldLayoutId id="2147485443" r:id="rId545"/>
    <p:sldLayoutId id="2147485444" r:id="rId546"/>
    <p:sldLayoutId id="2147485445" r:id="rId547"/>
    <p:sldLayoutId id="2147485446" r:id="rId548"/>
    <p:sldLayoutId id="2147485447" r:id="rId549"/>
    <p:sldLayoutId id="2147485448" r:id="rId550"/>
    <p:sldLayoutId id="2147485449" r:id="rId551"/>
    <p:sldLayoutId id="2147485450" r:id="rId552"/>
    <p:sldLayoutId id="2147485451" r:id="rId553"/>
    <p:sldLayoutId id="2147485452" r:id="rId554"/>
    <p:sldLayoutId id="2147485453" r:id="rId555"/>
    <p:sldLayoutId id="2147485454" r:id="rId556"/>
    <p:sldLayoutId id="2147485455" r:id="rId557"/>
    <p:sldLayoutId id="2147485456" r:id="rId558"/>
    <p:sldLayoutId id="2147485457" r:id="rId559"/>
    <p:sldLayoutId id="2147485458" r:id="rId560"/>
    <p:sldLayoutId id="2147485459" r:id="rId561"/>
    <p:sldLayoutId id="2147485460" r:id="rId562"/>
    <p:sldLayoutId id="2147485461" r:id="rId563"/>
    <p:sldLayoutId id="2147485462" r:id="rId564"/>
    <p:sldLayoutId id="2147485463" r:id="rId565"/>
    <p:sldLayoutId id="2147485464" r:id="rId566"/>
    <p:sldLayoutId id="2147485465" r:id="rId567"/>
    <p:sldLayoutId id="2147485466" r:id="rId568"/>
    <p:sldLayoutId id="2147485467" r:id="rId569"/>
    <p:sldLayoutId id="2147485468" r:id="rId570"/>
    <p:sldLayoutId id="2147485469" r:id="rId571"/>
    <p:sldLayoutId id="2147485470" r:id="rId572"/>
    <p:sldLayoutId id="2147485471" r:id="rId573"/>
    <p:sldLayoutId id="2147485472" r:id="rId574"/>
    <p:sldLayoutId id="2147485473" r:id="rId575"/>
    <p:sldLayoutId id="2147485474" r:id="rId576"/>
    <p:sldLayoutId id="2147485475" r:id="rId577"/>
    <p:sldLayoutId id="2147485476" r:id="rId578"/>
    <p:sldLayoutId id="2147485477" r:id="rId579"/>
    <p:sldLayoutId id="2147485478" r:id="rId580"/>
    <p:sldLayoutId id="2147485479" r:id="rId581"/>
    <p:sldLayoutId id="2147485480" r:id="rId582"/>
    <p:sldLayoutId id="2147485481" r:id="rId583"/>
    <p:sldLayoutId id="2147485482" r:id="rId584"/>
    <p:sldLayoutId id="2147485483" r:id="rId585"/>
    <p:sldLayoutId id="2147485484" r:id="rId586"/>
    <p:sldLayoutId id="2147485485" r:id="rId587"/>
    <p:sldLayoutId id="2147485486" r:id="rId588"/>
    <p:sldLayoutId id="2147485487" r:id="rId589"/>
    <p:sldLayoutId id="2147485488" r:id="rId590"/>
    <p:sldLayoutId id="2147485489" r:id="rId591"/>
    <p:sldLayoutId id="2147485490" r:id="rId592"/>
    <p:sldLayoutId id="2147485491" r:id="rId593"/>
    <p:sldLayoutId id="2147485492" r:id="rId594"/>
    <p:sldLayoutId id="2147485493" r:id="rId595"/>
    <p:sldLayoutId id="2147485494" r:id="rId596"/>
    <p:sldLayoutId id="2147485495" r:id="rId597"/>
    <p:sldLayoutId id="2147485496" r:id="rId598"/>
    <p:sldLayoutId id="2147485497" r:id="rId599"/>
    <p:sldLayoutId id="2147485498" r:id="rId600"/>
    <p:sldLayoutId id="2147485499" r:id="rId601"/>
    <p:sldLayoutId id="2147485500" r:id="rId602"/>
    <p:sldLayoutId id="2147485501" r:id="rId603"/>
    <p:sldLayoutId id="2147485502" r:id="rId604"/>
    <p:sldLayoutId id="2147485503" r:id="rId605"/>
    <p:sldLayoutId id="2147485504" r:id="rId606"/>
    <p:sldLayoutId id="2147485505" r:id="rId607"/>
    <p:sldLayoutId id="2147485506" r:id="rId608"/>
    <p:sldLayoutId id="2147485507" r:id="rId609"/>
    <p:sldLayoutId id="2147485508" r:id="rId610"/>
    <p:sldLayoutId id="2147485509" r:id="rId611"/>
    <p:sldLayoutId id="2147485510" r:id="rId612"/>
    <p:sldLayoutId id="2147485511" r:id="rId613"/>
    <p:sldLayoutId id="2147485512" r:id="rId614"/>
    <p:sldLayoutId id="2147485513" r:id="rId615"/>
    <p:sldLayoutId id="2147485514" r:id="rId616"/>
    <p:sldLayoutId id="2147485515" r:id="rId617"/>
    <p:sldLayoutId id="2147485516" r:id="rId618"/>
    <p:sldLayoutId id="2147485517" r:id="rId619"/>
    <p:sldLayoutId id="2147485518" r:id="rId620"/>
    <p:sldLayoutId id="2147485519" r:id="rId621"/>
    <p:sldLayoutId id="2147485520" r:id="rId622"/>
    <p:sldLayoutId id="2147485521" r:id="rId623"/>
    <p:sldLayoutId id="2147485522" r:id="rId624"/>
    <p:sldLayoutId id="2147485523" r:id="rId625"/>
    <p:sldLayoutId id="2147485524" r:id="rId626"/>
    <p:sldLayoutId id="2147485525" r:id="rId627"/>
    <p:sldLayoutId id="2147485526" r:id="rId628"/>
    <p:sldLayoutId id="2147485527" r:id="rId629"/>
    <p:sldLayoutId id="2147485528" r:id="rId630"/>
    <p:sldLayoutId id="2147485529" r:id="rId631"/>
    <p:sldLayoutId id="2147485530" r:id="rId632"/>
    <p:sldLayoutId id="2147485531" r:id="rId633"/>
    <p:sldLayoutId id="2147485532" r:id="rId634"/>
    <p:sldLayoutId id="2147485533" r:id="rId635"/>
    <p:sldLayoutId id="2147485534" r:id="rId636"/>
    <p:sldLayoutId id="2147485535" r:id="rId637"/>
    <p:sldLayoutId id="2147485536" r:id="rId638"/>
    <p:sldLayoutId id="2147485537" r:id="rId639"/>
    <p:sldLayoutId id="2147485538" r:id="rId640"/>
    <p:sldLayoutId id="2147485539" r:id="rId641"/>
    <p:sldLayoutId id="2147485540" r:id="rId642"/>
    <p:sldLayoutId id="2147485541" r:id="rId643"/>
    <p:sldLayoutId id="2147485542" r:id="rId644"/>
    <p:sldLayoutId id="2147485543" r:id="rId645"/>
    <p:sldLayoutId id="2147485544" r:id="rId646"/>
    <p:sldLayoutId id="2147485545" r:id="rId647"/>
    <p:sldLayoutId id="2147485546" r:id="rId648"/>
    <p:sldLayoutId id="2147485547" r:id="rId649"/>
    <p:sldLayoutId id="2147485548" r:id="rId650"/>
    <p:sldLayoutId id="2147485549" r:id="rId651"/>
    <p:sldLayoutId id="2147485550" r:id="rId652"/>
    <p:sldLayoutId id="2147485551" r:id="rId653"/>
    <p:sldLayoutId id="2147485552" r:id="rId654"/>
    <p:sldLayoutId id="2147485553" r:id="rId655"/>
    <p:sldLayoutId id="2147485554" r:id="rId656"/>
    <p:sldLayoutId id="2147485555" r:id="rId657"/>
    <p:sldLayoutId id="2147485556" r:id="rId658"/>
    <p:sldLayoutId id="2147485557" r:id="rId659"/>
    <p:sldLayoutId id="2147485558" r:id="rId660"/>
    <p:sldLayoutId id="2147485559" r:id="rId661"/>
    <p:sldLayoutId id="2147485560" r:id="rId662"/>
    <p:sldLayoutId id="2147485561" r:id="rId663"/>
    <p:sldLayoutId id="2147485562" r:id="rId664"/>
    <p:sldLayoutId id="2147485563" r:id="rId665"/>
    <p:sldLayoutId id="2147485564" r:id="rId666"/>
    <p:sldLayoutId id="2147485565" r:id="rId667"/>
    <p:sldLayoutId id="2147485566" r:id="rId668"/>
    <p:sldLayoutId id="2147485567" r:id="rId669"/>
    <p:sldLayoutId id="2147485568" r:id="rId670"/>
    <p:sldLayoutId id="2147485569" r:id="rId671"/>
    <p:sldLayoutId id="2147485570" r:id="rId672"/>
    <p:sldLayoutId id="2147485571" r:id="rId673"/>
    <p:sldLayoutId id="2147485572" r:id="rId674"/>
    <p:sldLayoutId id="2147485573" r:id="rId675"/>
    <p:sldLayoutId id="2147485574" r:id="rId676"/>
    <p:sldLayoutId id="2147485575" r:id="rId677"/>
    <p:sldLayoutId id="2147485576" r:id="rId678"/>
    <p:sldLayoutId id="2147485577" r:id="rId679"/>
    <p:sldLayoutId id="2147485578" r:id="rId680"/>
    <p:sldLayoutId id="2147485579" r:id="rId681"/>
    <p:sldLayoutId id="2147485580" r:id="rId682"/>
    <p:sldLayoutId id="2147485581" r:id="rId683"/>
    <p:sldLayoutId id="2147485582" r:id="rId684"/>
    <p:sldLayoutId id="2147485583" r:id="rId685"/>
    <p:sldLayoutId id="2147485584" r:id="rId686"/>
    <p:sldLayoutId id="2147485585" r:id="rId687"/>
    <p:sldLayoutId id="2147485586" r:id="rId688"/>
    <p:sldLayoutId id="2147485587" r:id="rId689"/>
    <p:sldLayoutId id="2147485588" r:id="rId690"/>
    <p:sldLayoutId id="2147485589" r:id="rId691"/>
    <p:sldLayoutId id="2147485590" r:id="rId692"/>
    <p:sldLayoutId id="2147485591" r:id="rId693"/>
    <p:sldLayoutId id="2147485592" r:id="rId694"/>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9"/>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0"/>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rotWithShape="1">
          <a:blip r:embed="rId696"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7"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8"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9"/>
              </a:buBlip>
            </a:lvl1pPr>
            <a:lvl2pPr>
              <a:buBlip>
                <a:blip r:embed="rId700"/>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29660766"/>
      </p:ext>
    </p:extLst>
  </p:cSld>
  <p:clrMap bg1="lt1" tx1="dk1" bg2="lt2" tx2="dk2" accent1="accent1" accent2="accent2" accent3="accent3" accent4="accent4" accent5="accent5" accent6="accent6" hlink="hlink" folHlink="folHlink"/>
  <p:sldLayoutIdLst>
    <p:sldLayoutId id="2147485594" r:id="rId1"/>
    <p:sldLayoutId id="2147485595" r:id="rId2"/>
    <p:sldLayoutId id="2147485596" r:id="rId3"/>
    <p:sldLayoutId id="2147485597" r:id="rId4"/>
    <p:sldLayoutId id="2147485598" r:id="rId5"/>
    <p:sldLayoutId id="2147485599" r:id="rId6"/>
    <p:sldLayoutId id="2147485600" r:id="rId7"/>
    <p:sldLayoutId id="2147485601" r:id="rId8"/>
    <p:sldLayoutId id="2147485602" r:id="rId9"/>
    <p:sldLayoutId id="2147485603" r:id="rId10"/>
    <p:sldLayoutId id="2147485604" r:id="rId11"/>
    <p:sldLayoutId id="2147485605" r:id="rId12"/>
    <p:sldLayoutId id="2147485606" r:id="rId13"/>
    <p:sldLayoutId id="2147485607" r:id="rId14"/>
    <p:sldLayoutId id="2147485608" r:id="rId15"/>
    <p:sldLayoutId id="2147485609" r:id="rId16"/>
    <p:sldLayoutId id="2147485610" r:id="rId17"/>
    <p:sldLayoutId id="2147485611" r:id="rId18"/>
    <p:sldLayoutId id="2147485612" r:id="rId19"/>
    <p:sldLayoutId id="2147485613" r:id="rId20"/>
    <p:sldLayoutId id="2147485614" r:id="rId21"/>
    <p:sldLayoutId id="2147485615" r:id="rId22"/>
    <p:sldLayoutId id="2147485616" r:id="rId23"/>
    <p:sldLayoutId id="2147485617" r:id="rId24"/>
    <p:sldLayoutId id="2147485618" r:id="rId25"/>
    <p:sldLayoutId id="2147485619" r:id="rId26"/>
    <p:sldLayoutId id="2147485620" r:id="rId27"/>
    <p:sldLayoutId id="2147485621" r:id="rId28"/>
    <p:sldLayoutId id="2147485622" r:id="rId29"/>
    <p:sldLayoutId id="2147485623" r:id="rId30"/>
    <p:sldLayoutId id="2147485624" r:id="rId31"/>
    <p:sldLayoutId id="2147485625" r:id="rId32"/>
    <p:sldLayoutId id="2147485626" r:id="rId33"/>
    <p:sldLayoutId id="2147485627" r:id="rId34"/>
    <p:sldLayoutId id="2147485628" r:id="rId35"/>
    <p:sldLayoutId id="2147485629" r:id="rId36"/>
    <p:sldLayoutId id="2147485630" r:id="rId37"/>
    <p:sldLayoutId id="2147485631" r:id="rId38"/>
    <p:sldLayoutId id="2147485632" r:id="rId39"/>
    <p:sldLayoutId id="2147485633" r:id="rId40"/>
    <p:sldLayoutId id="2147485634" r:id="rId41"/>
    <p:sldLayoutId id="2147485635" r:id="rId42"/>
    <p:sldLayoutId id="2147485636" r:id="rId43"/>
    <p:sldLayoutId id="2147485637" r:id="rId44"/>
    <p:sldLayoutId id="2147485638" r:id="rId45"/>
    <p:sldLayoutId id="2147485639" r:id="rId46"/>
    <p:sldLayoutId id="2147485640" r:id="rId47"/>
    <p:sldLayoutId id="2147485641" r:id="rId48"/>
    <p:sldLayoutId id="2147485642" r:id="rId49"/>
    <p:sldLayoutId id="2147485643" r:id="rId50"/>
    <p:sldLayoutId id="2147485644" r:id="rId51"/>
    <p:sldLayoutId id="2147485645" r:id="rId52"/>
    <p:sldLayoutId id="2147485646" r:id="rId53"/>
    <p:sldLayoutId id="2147485647" r:id="rId54"/>
    <p:sldLayoutId id="2147485648" r:id="rId55"/>
    <p:sldLayoutId id="2147485649" r:id="rId56"/>
    <p:sldLayoutId id="2147485650" r:id="rId57"/>
    <p:sldLayoutId id="2147485651" r:id="rId58"/>
    <p:sldLayoutId id="2147485652" r:id="rId59"/>
    <p:sldLayoutId id="2147485653" r:id="rId60"/>
    <p:sldLayoutId id="2147485654" r:id="rId61"/>
    <p:sldLayoutId id="2147485655" r:id="rId62"/>
    <p:sldLayoutId id="2147485656" r:id="rId63"/>
    <p:sldLayoutId id="2147485657" r:id="rId64"/>
    <p:sldLayoutId id="2147485658" r:id="rId65"/>
    <p:sldLayoutId id="2147485659" r:id="rId66"/>
    <p:sldLayoutId id="2147485660" r:id="rId67"/>
    <p:sldLayoutId id="2147485661" r:id="rId68"/>
    <p:sldLayoutId id="2147485662" r:id="rId69"/>
    <p:sldLayoutId id="2147485663" r:id="rId70"/>
    <p:sldLayoutId id="2147485664" r:id="rId71"/>
    <p:sldLayoutId id="2147485665" r:id="rId72"/>
    <p:sldLayoutId id="2147485666" r:id="rId73"/>
    <p:sldLayoutId id="2147485667" r:id="rId74"/>
    <p:sldLayoutId id="2147485668" r:id="rId75"/>
    <p:sldLayoutId id="2147485669" r:id="rId76"/>
    <p:sldLayoutId id="2147485670" r:id="rId77"/>
    <p:sldLayoutId id="2147485671" r:id="rId78"/>
    <p:sldLayoutId id="2147485672" r:id="rId79"/>
    <p:sldLayoutId id="2147485673" r:id="rId80"/>
    <p:sldLayoutId id="2147485674" r:id="rId81"/>
    <p:sldLayoutId id="2147485675" r:id="rId82"/>
    <p:sldLayoutId id="2147485676" r:id="rId83"/>
    <p:sldLayoutId id="2147485677" r:id="rId84"/>
    <p:sldLayoutId id="2147485678" r:id="rId85"/>
    <p:sldLayoutId id="2147485679" r:id="rId86"/>
    <p:sldLayoutId id="2147485680" r:id="rId87"/>
    <p:sldLayoutId id="2147485681" r:id="rId88"/>
    <p:sldLayoutId id="2147485682" r:id="rId89"/>
    <p:sldLayoutId id="2147485683" r:id="rId90"/>
    <p:sldLayoutId id="2147485684" r:id="rId91"/>
    <p:sldLayoutId id="2147485685" r:id="rId92"/>
    <p:sldLayoutId id="2147485686" r:id="rId93"/>
    <p:sldLayoutId id="2147485687" r:id="rId94"/>
    <p:sldLayoutId id="2147485688" r:id="rId95"/>
    <p:sldLayoutId id="2147485689" r:id="rId96"/>
    <p:sldLayoutId id="2147485690" r:id="rId97"/>
    <p:sldLayoutId id="2147485691" r:id="rId98"/>
    <p:sldLayoutId id="2147485692" r:id="rId99"/>
    <p:sldLayoutId id="2147485693" r:id="rId100"/>
    <p:sldLayoutId id="2147485694" r:id="rId101"/>
    <p:sldLayoutId id="2147485695" r:id="rId102"/>
    <p:sldLayoutId id="2147485696" r:id="rId103"/>
    <p:sldLayoutId id="2147485697" r:id="rId104"/>
    <p:sldLayoutId id="2147485698" r:id="rId105"/>
    <p:sldLayoutId id="2147485699" r:id="rId106"/>
    <p:sldLayoutId id="2147485700" r:id="rId107"/>
    <p:sldLayoutId id="2147485701" r:id="rId108"/>
    <p:sldLayoutId id="2147485702" r:id="rId109"/>
    <p:sldLayoutId id="2147485703" r:id="rId110"/>
    <p:sldLayoutId id="2147485704" r:id="rId111"/>
    <p:sldLayoutId id="2147485705" r:id="rId112"/>
    <p:sldLayoutId id="2147485706" r:id="rId113"/>
    <p:sldLayoutId id="2147485707" r:id="rId114"/>
    <p:sldLayoutId id="2147485708" r:id="rId115"/>
    <p:sldLayoutId id="2147485709" r:id="rId116"/>
    <p:sldLayoutId id="2147485710" r:id="rId117"/>
    <p:sldLayoutId id="2147485711" r:id="rId118"/>
    <p:sldLayoutId id="2147485712" r:id="rId119"/>
    <p:sldLayoutId id="2147485713" r:id="rId120"/>
    <p:sldLayoutId id="2147485714" r:id="rId121"/>
    <p:sldLayoutId id="2147485715" r:id="rId122"/>
    <p:sldLayoutId id="2147485716" r:id="rId123"/>
    <p:sldLayoutId id="2147485717" r:id="rId124"/>
    <p:sldLayoutId id="2147485718" r:id="rId125"/>
    <p:sldLayoutId id="2147485719" r:id="rId126"/>
    <p:sldLayoutId id="2147485720" r:id="rId127"/>
    <p:sldLayoutId id="2147485721" r:id="rId128"/>
    <p:sldLayoutId id="2147485722" r:id="rId129"/>
    <p:sldLayoutId id="2147485723" r:id="rId130"/>
    <p:sldLayoutId id="2147485724" r:id="rId131"/>
    <p:sldLayoutId id="2147485725" r:id="rId132"/>
    <p:sldLayoutId id="2147485726" r:id="rId133"/>
    <p:sldLayoutId id="2147485727" r:id="rId134"/>
    <p:sldLayoutId id="2147485728" r:id="rId135"/>
    <p:sldLayoutId id="2147485729" r:id="rId136"/>
    <p:sldLayoutId id="2147485730" r:id="rId137"/>
    <p:sldLayoutId id="2147485731" r:id="rId138"/>
    <p:sldLayoutId id="2147485732" r:id="rId139"/>
    <p:sldLayoutId id="2147485733" r:id="rId140"/>
    <p:sldLayoutId id="2147485734" r:id="rId141"/>
    <p:sldLayoutId id="2147485735" r:id="rId142"/>
    <p:sldLayoutId id="2147485736" r:id="rId143"/>
    <p:sldLayoutId id="2147485737" r:id="rId144"/>
    <p:sldLayoutId id="2147485738" r:id="rId145"/>
    <p:sldLayoutId id="2147485739" r:id="rId146"/>
    <p:sldLayoutId id="2147485740" r:id="rId147"/>
    <p:sldLayoutId id="2147485741" r:id="rId148"/>
    <p:sldLayoutId id="2147485742" r:id="rId149"/>
    <p:sldLayoutId id="2147485743" r:id="rId150"/>
    <p:sldLayoutId id="2147485744" r:id="rId151"/>
    <p:sldLayoutId id="2147485745" r:id="rId152"/>
    <p:sldLayoutId id="2147485746" r:id="rId153"/>
    <p:sldLayoutId id="2147485747" r:id="rId154"/>
    <p:sldLayoutId id="2147485748" r:id="rId155"/>
    <p:sldLayoutId id="2147485749" r:id="rId156"/>
    <p:sldLayoutId id="2147485750" r:id="rId157"/>
    <p:sldLayoutId id="2147485751" r:id="rId158"/>
    <p:sldLayoutId id="2147485752" r:id="rId159"/>
    <p:sldLayoutId id="2147485753" r:id="rId160"/>
    <p:sldLayoutId id="2147485754" r:id="rId161"/>
    <p:sldLayoutId id="2147485755" r:id="rId162"/>
    <p:sldLayoutId id="2147485756" r:id="rId163"/>
    <p:sldLayoutId id="2147485757" r:id="rId164"/>
    <p:sldLayoutId id="2147485758" r:id="rId165"/>
    <p:sldLayoutId id="2147485759" r:id="rId166"/>
    <p:sldLayoutId id="2147485760" r:id="rId167"/>
    <p:sldLayoutId id="2147485761" r:id="rId168"/>
    <p:sldLayoutId id="2147485762" r:id="rId169"/>
    <p:sldLayoutId id="2147485763" r:id="rId170"/>
    <p:sldLayoutId id="2147485764" r:id="rId171"/>
    <p:sldLayoutId id="2147485765" r:id="rId172"/>
    <p:sldLayoutId id="2147485766" r:id="rId173"/>
    <p:sldLayoutId id="2147485767" r:id="rId174"/>
    <p:sldLayoutId id="2147485768" r:id="rId175"/>
    <p:sldLayoutId id="2147485769" r:id="rId176"/>
    <p:sldLayoutId id="2147485770" r:id="rId177"/>
    <p:sldLayoutId id="2147485771" r:id="rId178"/>
    <p:sldLayoutId id="2147485772" r:id="rId179"/>
    <p:sldLayoutId id="2147485773" r:id="rId180"/>
    <p:sldLayoutId id="2147485774" r:id="rId181"/>
    <p:sldLayoutId id="2147485775" r:id="rId182"/>
    <p:sldLayoutId id="2147485776" r:id="rId183"/>
    <p:sldLayoutId id="2147485777" r:id="rId184"/>
    <p:sldLayoutId id="2147485778" r:id="rId185"/>
    <p:sldLayoutId id="2147485779" r:id="rId186"/>
    <p:sldLayoutId id="2147485780" r:id="rId187"/>
    <p:sldLayoutId id="2147485781" r:id="rId188"/>
    <p:sldLayoutId id="2147485782" r:id="rId189"/>
    <p:sldLayoutId id="2147485783" r:id="rId190"/>
    <p:sldLayoutId id="2147485784" r:id="rId191"/>
    <p:sldLayoutId id="2147485785" r:id="rId192"/>
    <p:sldLayoutId id="2147485786" r:id="rId193"/>
    <p:sldLayoutId id="2147485787" r:id="rId194"/>
    <p:sldLayoutId id="2147485788" r:id="rId195"/>
    <p:sldLayoutId id="2147485789" r:id="rId196"/>
    <p:sldLayoutId id="2147485790" r:id="rId197"/>
    <p:sldLayoutId id="2147485791" r:id="rId198"/>
    <p:sldLayoutId id="2147485792" r:id="rId199"/>
    <p:sldLayoutId id="2147485793" r:id="rId200"/>
    <p:sldLayoutId id="2147485794" r:id="rId201"/>
    <p:sldLayoutId id="2147485795" r:id="rId202"/>
    <p:sldLayoutId id="2147485796" r:id="rId203"/>
    <p:sldLayoutId id="2147485797" r:id="rId204"/>
    <p:sldLayoutId id="2147485798" r:id="rId205"/>
    <p:sldLayoutId id="2147485799" r:id="rId206"/>
    <p:sldLayoutId id="2147485800" r:id="rId207"/>
    <p:sldLayoutId id="2147485801" r:id="rId208"/>
    <p:sldLayoutId id="2147485802" r:id="rId209"/>
    <p:sldLayoutId id="2147485803" r:id="rId210"/>
    <p:sldLayoutId id="2147485804" r:id="rId211"/>
    <p:sldLayoutId id="2147485805" r:id="rId212"/>
    <p:sldLayoutId id="2147485806" r:id="rId213"/>
    <p:sldLayoutId id="2147485807" r:id="rId214"/>
    <p:sldLayoutId id="2147485808" r:id="rId215"/>
    <p:sldLayoutId id="2147485809" r:id="rId216"/>
    <p:sldLayoutId id="2147485810" r:id="rId217"/>
    <p:sldLayoutId id="2147485811" r:id="rId218"/>
    <p:sldLayoutId id="2147485812" r:id="rId219"/>
    <p:sldLayoutId id="2147485813" r:id="rId220"/>
    <p:sldLayoutId id="2147485814" r:id="rId221"/>
    <p:sldLayoutId id="2147485815" r:id="rId222"/>
    <p:sldLayoutId id="2147485816" r:id="rId223"/>
    <p:sldLayoutId id="2147485817" r:id="rId224"/>
    <p:sldLayoutId id="2147485818" r:id="rId225"/>
    <p:sldLayoutId id="2147485819" r:id="rId226"/>
    <p:sldLayoutId id="2147485820" r:id="rId227"/>
    <p:sldLayoutId id="2147485821" r:id="rId228"/>
    <p:sldLayoutId id="2147485822" r:id="rId229"/>
    <p:sldLayoutId id="2147485823" r:id="rId230"/>
    <p:sldLayoutId id="2147485824" r:id="rId231"/>
    <p:sldLayoutId id="2147485825" r:id="rId232"/>
    <p:sldLayoutId id="2147485826" r:id="rId233"/>
    <p:sldLayoutId id="2147485827" r:id="rId234"/>
    <p:sldLayoutId id="2147485828" r:id="rId235"/>
    <p:sldLayoutId id="2147485829" r:id="rId236"/>
    <p:sldLayoutId id="2147485830" r:id="rId237"/>
    <p:sldLayoutId id="2147485831" r:id="rId238"/>
    <p:sldLayoutId id="2147485832" r:id="rId239"/>
    <p:sldLayoutId id="2147485833" r:id="rId240"/>
    <p:sldLayoutId id="2147485834" r:id="rId241"/>
    <p:sldLayoutId id="2147485835" r:id="rId242"/>
    <p:sldLayoutId id="2147485836" r:id="rId243"/>
    <p:sldLayoutId id="2147485837" r:id="rId244"/>
    <p:sldLayoutId id="2147485838" r:id="rId245"/>
    <p:sldLayoutId id="2147485839" r:id="rId246"/>
    <p:sldLayoutId id="2147485840" r:id="rId247"/>
    <p:sldLayoutId id="2147485841" r:id="rId248"/>
    <p:sldLayoutId id="2147485842" r:id="rId249"/>
    <p:sldLayoutId id="2147485843" r:id="rId250"/>
    <p:sldLayoutId id="2147485844" r:id="rId251"/>
    <p:sldLayoutId id="2147485845" r:id="rId252"/>
    <p:sldLayoutId id="2147485846" r:id="rId253"/>
    <p:sldLayoutId id="2147485847" r:id="rId254"/>
    <p:sldLayoutId id="2147485848" r:id="rId255"/>
    <p:sldLayoutId id="2147485849" r:id="rId256"/>
    <p:sldLayoutId id="2147485850" r:id="rId257"/>
    <p:sldLayoutId id="2147485851" r:id="rId258"/>
    <p:sldLayoutId id="2147485852" r:id="rId259"/>
    <p:sldLayoutId id="2147485853" r:id="rId260"/>
    <p:sldLayoutId id="2147485854" r:id="rId261"/>
    <p:sldLayoutId id="2147485855" r:id="rId262"/>
    <p:sldLayoutId id="2147485856" r:id="rId263"/>
    <p:sldLayoutId id="2147485857" r:id="rId264"/>
    <p:sldLayoutId id="2147485858" r:id="rId265"/>
    <p:sldLayoutId id="2147485859" r:id="rId266"/>
    <p:sldLayoutId id="2147485860" r:id="rId267"/>
    <p:sldLayoutId id="2147485861" r:id="rId268"/>
    <p:sldLayoutId id="2147485862" r:id="rId269"/>
    <p:sldLayoutId id="2147485863" r:id="rId270"/>
    <p:sldLayoutId id="2147485864" r:id="rId271"/>
    <p:sldLayoutId id="2147485865" r:id="rId272"/>
    <p:sldLayoutId id="2147485866" r:id="rId273"/>
    <p:sldLayoutId id="2147485867" r:id="rId274"/>
    <p:sldLayoutId id="2147485868" r:id="rId275"/>
    <p:sldLayoutId id="2147485869" r:id="rId276"/>
    <p:sldLayoutId id="2147485870" r:id="rId277"/>
    <p:sldLayoutId id="2147485871" r:id="rId278"/>
    <p:sldLayoutId id="2147485872" r:id="rId279"/>
    <p:sldLayoutId id="2147485873" r:id="rId280"/>
    <p:sldLayoutId id="2147485874" r:id="rId281"/>
    <p:sldLayoutId id="2147485875" r:id="rId282"/>
    <p:sldLayoutId id="2147485876" r:id="rId283"/>
    <p:sldLayoutId id="2147485877" r:id="rId284"/>
    <p:sldLayoutId id="2147485878" r:id="rId285"/>
    <p:sldLayoutId id="2147485879" r:id="rId286"/>
    <p:sldLayoutId id="2147485880" r:id="rId287"/>
    <p:sldLayoutId id="2147485881" r:id="rId288"/>
    <p:sldLayoutId id="2147485882" r:id="rId289"/>
    <p:sldLayoutId id="2147485883" r:id="rId290"/>
    <p:sldLayoutId id="2147485884" r:id="rId291"/>
    <p:sldLayoutId id="2147485885" r:id="rId292"/>
    <p:sldLayoutId id="2147485886" r:id="rId293"/>
    <p:sldLayoutId id="2147485887" r:id="rId294"/>
    <p:sldLayoutId id="2147485888" r:id="rId295"/>
    <p:sldLayoutId id="2147485889" r:id="rId296"/>
    <p:sldLayoutId id="2147485890" r:id="rId297"/>
    <p:sldLayoutId id="2147485891" r:id="rId298"/>
    <p:sldLayoutId id="2147485892" r:id="rId299"/>
    <p:sldLayoutId id="2147485893" r:id="rId300"/>
    <p:sldLayoutId id="2147485894" r:id="rId301"/>
    <p:sldLayoutId id="2147485895" r:id="rId302"/>
    <p:sldLayoutId id="2147485896" r:id="rId303"/>
    <p:sldLayoutId id="2147485897" r:id="rId304"/>
    <p:sldLayoutId id="2147485898" r:id="rId305"/>
    <p:sldLayoutId id="2147485899" r:id="rId306"/>
    <p:sldLayoutId id="2147485900" r:id="rId307"/>
    <p:sldLayoutId id="2147485901" r:id="rId308"/>
    <p:sldLayoutId id="2147485902" r:id="rId309"/>
    <p:sldLayoutId id="2147485903" r:id="rId310"/>
    <p:sldLayoutId id="2147485904" r:id="rId311"/>
    <p:sldLayoutId id="2147485905" r:id="rId312"/>
    <p:sldLayoutId id="2147485906" r:id="rId313"/>
    <p:sldLayoutId id="2147485907" r:id="rId314"/>
    <p:sldLayoutId id="2147485908" r:id="rId315"/>
    <p:sldLayoutId id="2147485909" r:id="rId316"/>
    <p:sldLayoutId id="2147485910" r:id="rId317"/>
    <p:sldLayoutId id="2147485911" r:id="rId318"/>
    <p:sldLayoutId id="2147485912" r:id="rId319"/>
    <p:sldLayoutId id="2147485913" r:id="rId320"/>
    <p:sldLayoutId id="2147485914" r:id="rId321"/>
    <p:sldLayoutId id="2147485915" r:id="rId322"/>
    <p:sldLayoutId id="2147485916" r:id="rId323"/>
    <p:sldLayoutId id="2147485917" r:id="rId324"/>
    <p:sldLayoutId id="2147485918" r:id="rId325"/>
    <p:sldLayoutId id="2147485919" r:id="rId326"/>
    <p:sldLayoutId id="2147485920" r:id="rId327"/>
    <p:sldLayoutId id="2147485921" r:id="rId328"/>
    <p:sldLayoutId id="2147485922" r:id="rId329"/>
    <p:sldLayoutId id="2147485923" r:id="rId330"/>
    <p:sldLayoutId id="2147485924" r:id="rId331"/>
    <p:sldLayoutId id="2147485925" r:id="rId332"/>
    <p:sldLayoutId id="2147485926" r:id="rId333"/>
    <p:sldLayoutId id="2147485927" r:id="rId334"/>
    <p:sldLayoutId id="2147485928" r:id="rId335"/>
    <p:sldLayoutId id="2147485929" r:id="rId336"/>
    <p:sldLayoutId id="2147485930" r:id="rId337"/>
    <p:sldLayoutId id="2147485931" r:id="rId338"/>
    <p:sldLayoutId id="2147485932" r:id="rId339"/>
    <p:sldLayoutId id="2147485933" r:id="rId340"/>
    <p:sldLayoutId id="2147485934" r:id="rId341"/>
    <p:sldLayoutId id="2147485935" r:id="rId342"/>
    <p:sldLayoutId id="2147485936" r:id="rId343"/>
    <p:sldLayoutId id="2147485937" r:id="rId344"/>
    <p:sldLayoutId id="2147485938" r:id="rId345"/>
    <p:sldLayoutId id="2147485939" r:id="rId346"/>
    <p:sldLayoutId id="2147485940" r:id="rId347"/>
    <p:sldLayoutId id="2147485941" r:id="rId348"/>
    <p:sldLayoutId id="2147485942" r:id="rId349"/>
    <p:sldLayoutId id="2147485943" r:id="rId350"/>
    <p:sldLayoutId id="2147485944" r:id="rId351"/>
    <p:sldLayoutId id="2147485945" r:id="rId352"/>
    <p:sldLayoutId id="2147485946" r:id="rId353"/>
    <p:sldLayoutId id="2147485947" r:id="rId354"/>
    <p:sldLayoutId id="2147485948" r:id="rId355"/>
    <p:sldLayoutId id="2147485949" r:id="rId356"/>
    <p:sldLayoutId id="2147485950" r:id="rId357"/>
    <p:sldLayoutId id="2147485951" r:id="rId358"/>
    <p:sldLayoutId id="2147485952" r:id="rId359"/>
    <p:sldLayoutId id="2147485953" r:id="rId360"/>
    <p:sldLayoutId id="2147485954" r:id="rId361"/>
    <p:sldLayoutId id="2147485955" r:id="rId362"/>
    <p:sldLayoutId id="2147485956" r:id="rId363"/>
    <p:sldLayoutId id="2147485957" r:id="rId364"/>
    <p:sldLayoutId id="2147485958" r:id="rId365"/>
    <p:sldLayoutId id="2147485959" r:id="rId366"/>
    <p:sldLayoutId id="2147485960" r:id="rId367"/>
    <p:sldLayoutId id="2147485961" r:id="rId368"/>
    <p:sldLayoutId id="2147485962" r:id="rId369"/>
    <p:sldLayoutId id="2147485963" r:id="rId370"/>
    <p:sldLayoutId id="2147485964" r:id="rId371"/>
    <p:sldLayoutId id="2147485965" r:id="rId372"/>
    <p:sldLayoutId id="2147485966" r:id="rId373"/>
    <p:sldLayoutId id="2147485967" r:id="rId374"/>
    <p:sldLayoutId id="2147485968" r:id="rId375"/>
    <p:sldLayoutId id="2147485969" r:id="rId376"/>
    <p:sldLayoutId id="2147485970" r:id="rId377"/>
    <p:sldLayoutId id="2147485971" r:id="rId378"/>
    <p:sldLayoutId id="2147485972" r:id="rId379"/>
    <p:sldLayoutId id="2147485973" r:id="rId380"/>
    <p:sldLayoutId id="2147485974" r:id="rId381"/>
    <p:sldLayoutId id="2147485975" r:id="rId382"/>
    <p:sldLayoutId id="2147485976" r:id="rId383"/>
    <p:sldLayoutId id="2147485977" r:id="rId384"/>
    <p:sldLayoutId id="2147485978" r:id="rId385"/>
    <p:sldLayoutId id="2147485979" r:id="rId386"/>
    <p:sldLayoutId id="2147485980" r:id="rId387"/>
    <p:sldLayoutId id="2147485981" r:id="rId388"/>
    <p:sldLayoutId id="2147485982" r:id="rId389"/>
    <p:sldLayoutId id="2147485983" r:id="rId390"/>
    <p:sldLayoutId id="2147485984" r:id="rId391"/>
    <p:sldLayoutId id="2147485985" r:id="rId392"/>
    <p:sldLayoutId id="2147485986" r:id="rId393"/>
    <p:sldLayoutId id="2147485987" r:id="rId394"/>
    <p:sldLayoutId id="2147485988" r:id="rId395"/>
    <p:sldLayoutId id="2147485989" r:id="rId396"/>
    <p:sldLayoutId id="2147485990" r:id="rId397"/>
    <p:sldLayoutId id="2147485991" r:id="rId398"/>
    <p:sldLayoutId id="2147485992" r:id="rId399"/>
    <p:sldLayoutId id="2147485993" r:id="rId400"/>
    <p:sldLayoutId id="2147485994" r:id="rId401"/>
    <p:sldLayoutId id="2147485995" r:id="rId402"/>
    <p:sldLayoutId id="2147485996" r:id="rId403"/>
    <p:sldLayoutId id="2147485997" r:id="rId404"/>
    <p:sldLayoutId id="2147485998" r:id="rId405"/>
    <p:sldLayoutId id="2147485999" r:id="rId406"/>
    <p:sldLayoutId id="2147486000" r:id="rId407"/>
    <p:sldLayoutId id="2147486001" r:id="rId408"/>
    <p:sldLayoutId id="2147486002" r:id="rId409"/>
    <p:sldLayoutId id="2147486003" r:id="rId410"/>
    <p:sldLayoutId id="2147486004" r:id="rId411"/>
    <p:sldLayoutId id="2147486005" r:id="rId412"/>
    <p:sldLayoutId id="2147486006" r:id="rId413"/>
    <p:sldLayoutId id="2147486007" r:id="rId414"/>
    <p:sldLayoutId id="2147486008" r:id="rId415"/>
    <p:sldLayoutId id="2147486009" r:id="rId416"/>
    <p:sldLayoutId id="2147486010" r:id="rId417"/>
    <p:sldLayoutId id="2147486011" r:id="rId418"/>
    <p:sldLayoutId id="2147486012" r:id="rId419"/>
    <p:sldLayoutId id="2147486013" r:id="rId420"/>
    <p:sldLayoutId id="2147486014" r:id="rId421"/>
    <p:sldLayoutId id="2147486015" r:id="rId422"/>
    <p:sldLayoutId id="2147486016" r:id="rId423"/>
    <p:sldLayoutId id="2147486017" r:id="rId424"/>
    <p:sldLayoutId id="2147486018" r:id="rId425"/>
    <p:sldLayoutId id="2147486019" r:id="rId426"/>
    <p:sldLayoutId id="2147486020" r:id="rId427"/>
    <p:sldLayoutId id="2147486021" r:id="rId428"/>
    <p:sldLayoutId id="2147486022" r:id="rId429"/>
    <p:sldLayoutId id="2147486023" r:id="rId430"/>
    <p:sldLayoutId id="2147486024" r:id="rId431"/>
    <p:sldLayoutId id="2147486025" r:id="rId432"/>
    <p:sldLayoutId id="2147486026" r:id="rId433"/>
    <p:sldLayoutId id="2147486027" r:id="rId434"/>
    <p:sldLayoutId id="2147486028" r:id="rId435"/>
    <p:sldLayoutId id="2147486029" r:id="rId436"/>
    <p:sldLayoutId id="2147486030" r:id="rId437"/>
    <p:sldLayoutId id="2147486031" r:id="rId438"/>
    <p:sldLayoutId id="2147486032" r:id="rId439"/>
    <p:sldLayoutId id="2147486033" r:id="rId440"/>
    <p:sldLayoutId id="2147486034" r:id="rId441"/>
    <p:sldLayoutId id="2147486035" r:id="rId442"/>
    <p:sldLayoutId id="2147486036" r:id="rId443"/>
    <p:sldLayoutId id="2147486037" r:id="rId444"/>
    <p:sldLayoutId id="2147486038" r:id="rId445"/>
    <p:sldLayoutId id="2147486039" r:id="rId446"/>
    <p:sldLayoutId id="2147486040" r:id="rId447"/>
    <p:sldLayoutId id="2147486041" r:id="rId448"/>
    <p:sldLayoutId id="2147486042" r:id="rId449"/>
    <p:sldLayoutId id="2147486043" r:id="rId450"/>
    <p:sldLayoutId id="2147486044" r:id="rId451"/>
    <p:sldLayoutId id="2147486045" r:id="rId452"/>
    <p:sldLayoutId id="2147486046" r:id="rId453"/>
    <p:sldLayoutId id="2147486047" r:id="rId454"/>
    <p:sldLayoutId id="2147486048" r:id="rId455"/>
    <p:sldLayoutId id="2147486049" r:id="rId456"/>
    <p:sldLayoutId id="2147486050" r:id="rId457"/>
    <p:sldLayoutId id="2147486051" r:id="rId458"/>
    <p:sldLayoutId id="2147486052" r:id="rId459"/>
    <p:sldLayoutId id="2147486053" r:id="rId460"/>
    <p:sldLayoutId id="2147486054" r:id="rId461"/>
    <p:sldLayoutId id="2147486055" r:id="rId462"/>
    <p:sldLayoutId id="2147486056" r:id="rId463"/>
    <p:sldLayoutId id="2147486057" r:id="rId464"/>
    <p:sldLayoutId id="2147486058" r:id="rId465"/>
    <p:sldLayoutId id="2147486059" r:id="rId466"/>
    <p:sldLayoutId id="2147486060" r:id="rId467"/>
    <p:sldLayoutId id="2147486061" r:id="rId468"/>
    <p:sldLayoutId id="2147486062" r:id="rId469"/>
    <p:sldLayoutId id="2147486063" r:id="rId470"/>
    <p:sldLayoutId id="2147486064" r:id="rId471"/>
    <p:sldLayoutId id="2147486065" r:id="rId472"/>
    <p:sldLayoutId id="2147486066" r:id="rId473"/>
    <p:sldLayoutId id="2147486067" r:id="rId474"/>
    <p:sldLayoutId id="2147486068" r:id="rId475"/>
    <p:sldLayoutId id="2147486069" r:id="rId476"/>
    <p:sldLayoutId id="2147486070" r:id="rId477"/>
    <p:sldLayoutId id="2147486071" r:id="rId478"/>
    <p:sldLayoutId id="2147486072" r:id="rId479"/>
    <p:sldLayoutId id="2147486073" r:id="rId480"/>
    <p:sldLayoutId id="2147486074" r:id="rId481"/>
    <p:sldLayoutId id="2147486075" r:id="rId482"/>
    <p:sldLayoutId id="2147486076" r:id="rId483"/>
    <p:sldLayoutId id="2147486077" r:id="rId484"/>
    <p:sldLayoutId id="2147486078" r:id="rId485"/>
    <p:sldLayoutId id="2147486079" r:id="rId486"/>
    <p:sldLayoutId id="2147486080" r:id="rId487"/>
    <p:sldLayoutId id="2147486081" r:id="rId488"/>
    <p:sldLayoutId id="2147486082" r:id="rId489"/>
    <p:sldLayoutId id="2147486083" r:id="rId490"/>
    <p:sldLayoutId id="2147486084" r:id="rId491"/>
    <p:sldLayoutId id="2147486085" r:id="rId492"/>
    <p:sldLayoutId id="2147486086" r:id="rId493"/>
    <p:sldLayoutId id="2147486087" r:id="rId494"/>
    <p:sldLayoutId id="2147486088" r:id="rId495"/>
    <p:sldLayoutId id="2147486089" r:id="rId496"/>
    <p:sldLayoutId id="2147486090" r:id="rId497"/>
    <p:sldLayoutId id="2147486091" r:id="rId498"/>
    <p:sldLayoutId id="2147486092" r:id="rId499"/>
    <p:sldLayoutId id="2147486093" r:id="rId500"/>
    <p:sldLayoutId id="2147486094" r:id="rId501"/>
    <p:sldLayoutId id="2147486095" r:id="rId502"/>
    <p:sldLayoutId id="2147486096" r:id="rId503"/>
    <p:sldLayoutId id="2147486097" r:id="rId504"/>
    <p:sldLayoutId id="2147486098" r:id="rId505"/>
    <p:sldLayoutId id="2147486099" r:id="rId506"/>
    <p:sldLayoutId id="2147486100" r:id="rId507"/>
    <p:sldLayoutId id="2147486101" r:id="rId508"/>
    <p:sldLayoutId id="2147486102" r:id="rId509"/>
    <p:sldLayoutId id="2147486103" r:id="rId510"/>
    <p:sldLayoutId id="2147486104" r:id="rId511"/>
    <p:sldLayoutId id="2147486105" r:id="rId512"/>
    <p:sldLayoutId id="2147486106" r:id="rId513"/>
    <p:sldLayoutId id="2147486107" r:id="rId514"/>
    <p:sldLayoutId id="2147486108" r:id="rId515"/>
    <p:sldLayoutId id="2147486109" r:id="rId516"/>
    <p:sldLayoutId id="2147486110" r:id="rId517"/>
    <p:sldLayoutId id="2147486111" r:id="rId518"/>
    <p:sldLayoutId id="2147486112" r:id="rId519"/>
    <p:sldLayoutId id="2147486113" r:id="rId520"/>
    <p:sldLayoutId id="2147486114" r:id="rId521"/>
    <p:sldLayoutId id="2147486115" r:id="rId522"/>
    <p:sldLayoutId id="2147486116" r:id="rId523"/>
    <p:sldLayoutId id="2147486117" r:id="rId524"/>
    <p:sldLayoutId id="2147486118" r:id="rId525"/>
    <p:sldLayoutId id="2147486119" r:id="rId526"/>
    <p:sldLayoutId id="2147486120" r:id="rId527"/>
    <p:sldLayoutId id="2147486121" r:id="rId528"/>
    <p:sldLayoutId id="2147486122" r:id="rId529"/>
    <p:sldLayoutId id="2147486123" r:id="rId530"/>
    <p:sldLayoutId id="2147486124" r:id="rId531"/>
    <p:sldLayoutId id="2147486125" r:id="rId532"/>
    <p:sldLayoutId id="2147486126" r:id="rId533"/>
    <p:sldLayoutId id="2147486127" r:id="rId534"/>
    <p:sldLayoutId id="2147486128" r:id="rId535"/>
    <p:sldLayoutId id="2147486129" r:id="rId536"/>
    <p:sldLayoutId id="2147486130" r:id="rId537"/>
    <p:sldLayoutId id="2147486131" r:id="rId538"/>
    <p:sldLayoutId id="2147486132" r:id="rId539"/>
    <p:sldLayoutId id="2147486133" r:id="rId540"/>
    <p:sldLayoutId id="2147486134" r:id="rId541"/>
    <p:sldLayoutId id="2147486135" r:id="rId542"/>
    <p:sldLayoutId id="2147486136" r:id="rId543"/>
    <p:sldLayoutId id="2147486137" r:id="rId544"/>
    <p:sldLayoutId id="2147486138" r:id="rId545"/>
    <p:sldLayoutId id="2147486139" r:id="rId546"/>
    <p:sldLayoutId id="2147486140" r:id="rId547"/>
    <p:sldLayoutId id="2147486141" r:id="rId548"/>
    <p:sldLayoutId id="2147486142" r:id="rId549"/>
    <p:sldLayoutId id="2147486143" r:id="rId550"/>
    <p:sldLayoutId id="2147486144" r:id="rId551"/>
    <p:sldLayoutId id="2147486145" r:id="rId552"/>
    <p:sldLayoutId id="2147486146" r:id="rId553"/>
    <p:sldLayoutId id="2147486147" r:id="rId554"/>
    <p:sldLayoutId id="2147486148" r:id="rId555"/>
    <p:sldLayoutId id="2147486149" r:id="rId556"/>
    <p:sldLayoutId id="2147486150" r:id="rId557"/>
    <p:sldLayoutId id="2147486151" r:id="rId558"/>
    <p:sldLayoutId id="2147486152" r:id="rId559"/>
    <p:sldLayoutId id="2147486153" r:id="rId560"/>
    <p:sldLayoutId id="2147486154" r:id="rId561"/>
    <p:sldLayoutId id="2147486155" r:id="rId562"/>
    <p:sldLayoutId id="2147486156" r:id="rId563"/>
    <p:sldLayoutId id="2147486157" r:id="rId564"/>
    <p:sldLayoutId id="2147486158" r:id="rId565"/>
    <p:sldLayoutId id="2147486159" r:id="rId566"/>
    <p:sldLayoutId id="2147486160" r:id="rId567"/>
    <p:sldLayoutId id="2147486161" r:id="rId568"/>
    <p:sldLayoutId id="2147486162" r:id="rId569"/>
    <p:sldLayoutId id="2147486163" r:id="rId570"/>
    <p:sldLayoutId id="2147486164" r:id="rId571"/>
    <p:sldLayoutId id="2147486165" r:id="rId572"/>
    <p:sldLayoutId id="2147486166" r:id="rId573"/>
    <p:sldLayoutId id="2147486167" r:id="rId574"/>
    <p:sldLayoutId id="2147486168" r:id="rId575"/>
    <p:sldLayoutId id="2147486169" r:id="rId576"/>
    <p:sldLayoutId id="2147486170" r:id="rId577"/>
    <p:sldLayoutId id="2147486171" r:id="rId578"/>
    <p:sldLayoutId id="2147486172" r:id="rId579"/>
    <p:sldLayoutId id="2147486173" r:id="rId580"/>
    <p:sldLayoutId id="2147486174" r:id="rId581"/>
    <p:sldLayoutId id="2147486175" r:id="rId582"/>
    <p:sldLayoutId id="2147486176" r:id="rId583"/>
    <p:sldLayoutId id="2147486177" r:id="rId584"/>
    <p:sldLayoutId id="2147486178" r:id="rId585"/>
    <p:sldLayoutId id="2147486179" r:id="rId586"/>
    <p:sldLayoutId id="2147486180" r:id="rId587"/>
    <p:sldLayoutId id="2147486181" r:id="rId588"/>
    <p:sldLayoutId id="2147486182" r:id="rId589"/>
    <p:sldLayoutId id="2147486183" r:id="rId590"/>
    <p:sldLayoutId id="2147486184" r:id="rId591"/>
    <p:sldLayoutId id="2147486185" r:id="rId592"/>
    <p:sldLayoutId id="2147486186" r:id="rId593"/>
    <p:sldLayoutId id="2147486187" r:id="rId594"/>
    <p:sldLayoutId id="2147486188" r:id="rId595"/>
    <p:sldLayoutId id="2147486189" r:id="rId596"/>
    <p:sldLayoutId id="2147486190" r:id="rId597"/>
    <p:sldLayoutId id="2147486191" r:id="rId598"/>
    <p:sldLayoutId id="2147486192" r:id="rId599"/>
    <p:sldLayoutId id="2147486193" r:id="rId600"/>
    <p:sldLayoutId id="2147486194" r:id="rId601"/>
    <p:sldLayoutId id="2147486195" r:id="rId602"/>
    <p:sldLayoutId id="2147486196" r:id="rId603"/>
    <p:sldLayoutId id="2147486197" r:id="rId604"/>
    <p:sldLayoutId id="2147486198" r:id="rId605"/>
    <p:sldLayoutId id="2147486199" r:id="rId606"/>
    <p:sldLayoutId id="2147486200" r:id="rId607"/>
    <p:sldLayoutId id="2147486201" r:id="rId608"/>
    <p:sldLayoutId id="2147486202" r:id="rId609"/>
    <p:sldLayoutId id="2147486203" r:id="rId610"/>
    <p:sldLayoutId id="2147486204" r:id="rId611"/>
    <p:sldLayoutId id="2147486205" r:id="rId612"/>
    <p:sldLayoutId id="2147486206" r:id="rId613"/>
    <p:sldLayoutId id="2147486207" r:id="rId614"/>
    <p:sldLayoutId id="2147486208" r:id="rId615"/>
    <p:sldLayoutId id="2147486209" r:id="rId616"/>
    <p:sldLayoutId id="2147486210" r:id="rId617"/>
    <p:sldLayoutId id="2147486211" r:id="rId618"/>
    <p:sldLayoutId id="2147486212" r:id="rId619"/>
    <p:sldLayoutId id="2147486213" r:id="rId620"/>
    <p:sldLayoutId id="2147486214" r:id="rId621"/>
    <p:sldLayoutId id="2147486215" r:id="rId622"/>
    <p:sldLayoutId id="2147486216" r:id="rId623"/>
    <p:sldLayoutId id="2147486217" r:id="rId624"/>
    <p:sldLayoutId id="2147486218" r:id="rId625"/>
    <p:sldLayoutId id="2147486219" r:id="rId626"/>
    <p:sldLayoutId id="2147486220" r:id="rId627"/>
    <p:sldLayoutId id="2147486221" r:id="rId628"/>
    <p:sldLayoutId id="2147486222" r:id="rId629"/>
    <p:sldLayoutId id="2147486223" r:id="rId630"/>
    <p:sldLayoutId id="2147486224" r:id="rId631"/>
    <p:sldLayoutId id="2147486225" r:id="rId632"/>
    <p:sldLayoutId id="2147486226" r:id="rId633"/>
    <p:sldLayoutId id="2147486227" r:id="rId634"/>
    <p:sldLayoutId id="2147486228" r:id="rId635"/>
    <p:sldLayoutId id="2147486229" r:id="rId636"/>
    <p:sldLayoutId id="2147486230" r:id="rId637"/>
    <p:sldLayoutId id="2147486231" r:id="rId638"/>
    <p:sldLayoutId id="2147486232" r:id="rId639"/>
    <p:sldLayoutId id="2147486233" r:id="rId640"/>
    <p:sldLayoutId id="2147486234" r:id="rId641"/>
    <p:sldLayoutId id="2147486235" r:id="rId642"/>
    <p:sldLayoutId id="2147486236" r:id="rId643"/>
    <p:sldLayoutId id="2147486237" r:id="rId644"/>
    <p:sldLayoutId id="2147486238" r:id="rId645"/>
    <p:sldLayoutId id="2147486239" r:id="rId646"/>
    <p:sldLayoutId id="2147486240" r:id="rId647"/>
    <p:sldLayoutId id="2147486241" r:id="rId648"/>
    <p:sldLayoutId id="2147486242" r:id="rId649"/>
    <p:sldLayoutId id="2147486243" r:id="rId650"/>
    <p:sldLayoutId id="2147486244" r:id="rId651"/>
    <p:sldLayoutId id="2147486245" r:id="rId652"/>
    <p:sldLayoutId id="2147486246" r:id="rId653"/>
    <p:sldLayoutId id="2147486247" r:id="rId654"/>
    <p:sldLayoutId id="2147486248" r:id="rId655"/>
    <p:sldLayoutId id="2147486249" r:id="rId656"/>
    <p:sldLayoutId id="2147486250" r:id="rId657"/>
    <p:sldLayoutId id="2147486251" r:id="rId658"/>
    <p:sldLayoutId id="2147486252" r:id="rId659"/>
    <p:sldLayoutId id="2147486253" r:id="rId660"/>
    <p:sldLayoutId id="2147486254" r:id="rId661"/>
    <p:sldLayoutId id="2147486255" r:id="rId662"/>
    <p:sldLayoutId id="2147486256" r:id="rId663"/>
    <p:sldLayoutId id="2147486257" r:id="rId664"/>
    <p:sldLayoutId id="2147486258" r:id="rId665"/>
    <p:sldLayoutId id="2147486259" r:id="rId666"/>
    <p:sldLayoutId id="2147486260" r:id="rId667"/>
    <p:sldLayoutId id="2147486261" r:id="rId668"/>
    <p:sldLayoutId id="2147486262" r:id="rId669"/>
    <p:sldLayoutId id="2147486263" r:id="rId670"/>
    <p:sldLayoutId id="2147486264" r:id="rId671"/>
    <p:sldLayoutId id="2147486265" r:id="rId672"/>
    <p:sldLayoutId id="2147486266" r:id="rId673"/>
    <p:sldLayoutId id="2147486267" r:id="rId674"/>
    <p:sldLayoutId id="2147486268" r:id="rId675"/>
    <p:sldLayoutId id="2147486269" r:id="rId676"/>
    <p:sldLayoutId id="2147486270" r:id="rId677"/>
    <p:sldLayoutId id="2147486271" r:id="rId678"/>
    <p:sldLayoutId id="2147486272" r:id="rId679"/>
    <p:sldLayoutId id="2147486273" r:id="rId680"/>
    <p:sldLayoutId id="2147486274" r:id="rId681"/>
    <p:sldLayoutId id="2147486275" r:id="rId682"/>
    <p:sldLayoutId id="2147486276" r:id="rId683"/>
    <p:sldLayoutId id="2147486277" r:id="rId684"/>
    <p:sldLayoutId id="2147486278" r:id="rId685"/>
    <p:sldLayoutId id="2147486279" r:id="rId686"/>
    <p:sldLayoutId id="2147486280" r:id="rId687"/>
    <p:sldLayoutId id="2147486281" r:id="rId688"/>
    <p:sldLayoutId id="2147486282" r:id="rId689"/>
    <p:sldLayoutId id="2147486283" r:id="rId690"/>
    <p:sldLayoutId id="2147486284" r:id="rId691"/>
    <p:sldLayoutId id="2147486285" r:id="rId692"/>
    <p:sldLayoutId id="2147486286" r:id="rId693"/>
    <p:sldLayoutId id="2147486287" r:id="rId694"/>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9"/>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0"/>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rotWithShape="1">
          <a:blip r:embed="rId696"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7"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8"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9"/>
              </a:buBlip>
            </a:lvl1pPr>
            <a:lvl2pPr>
              <a:buBlip>
                <a:blip r:embed="rId700"/>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64594641"/>
      </p:ext>
    </p:extLst>
  </p:cSld>
  <p:clrMap bg1="lt1" tx1="dk1" bg2="lt2" tx2="dk2" accent1="accent1" accent2="accent2" accent3="accent3" accent4="accent4" accent5="accent5" accent6="accent6" hlink="hlink" folHlink="folHlink"/>
  <p:sldLayoutIdLst>
    <p:sldLayoutId id="2147486289" r:id="rId1"/>
    <p:sldLayoutId id="2147486290" r:id="rId2"/>
    <p:sldLayoutId id="2147486291" r:id="rId3"/>
    <p:sldLayoutId id="2147486292" r:id="rId4"/>
    <p:sldLayoutId id="2147486293" r:id="rId5"/>
    <p:sldLayoutId id="2147486294" r:id="rId6"/>
    <p:sldLayoutId id="2147486295" r:id="rId7"/>
    <p:sldLayoutId id="2147486296" r:id="rId8"/>
    <p:sldLayoutId id="2147486297" r:id="rId9"/>
    <p:sldLayoutId id="2147486298" r:id="rId10"/>
    <p:sldLayoutId id="2147486299" r:id="rId11"/>
    <p:sldLayoutId id="2147486300" r:id="rId12"/>
    <p:sldLayoutId id="2147486301" r:id="rId13"/>
    <p:sldLayoutId id="2147486302" r:id="rId14"/>
    <p:sldLayoutId id="2147486303" r:id="rId15"/>
    <p:sldLayoutId id="2147486304" r:id="rId16"/>
    <p:sldLayoutId id="2147486305" r:id="rId17"/>
    <p:sldLayoutId id="2147486306" r:id="rId18"/>
    <p:sldLayoutId id="2147486307" r:id="rId19"/>
    <p:sldLayoutId id="2147486308" r:id="rId20"/>
    <p:sldLayoutId id="2147486309" r:id="rId21"/>
    <p:sldLayoutId id="2147486310" r:id="rId22"/>
    <p:sldLayoutId id="2147486311" r:id="rId23"/>
    <p:sldLayoutId id="2147486312" r:id="rId24"/>
    <p:sldLayoutId id="2147486313" r:id="rId25"/>
    <p:sldLayoutId id="2147486314" r:id="rId26"/>
    <p:sldLayoutId id="2147486315" r:id="rId27"/>
    <p:sldLayoutId id="2147486316" r:id="rId28"/>
    <p:sldLayoutId id="2147486317" r:id="rId29"/>
    <p:sldLayoutId id="2147486318" r:id="rId30"/>
    <p:sldLayoutId id="2147486319" r:id="rId31"/>
    <p:sldLayoutId id="2147486320" r:id="rId32"/>
    <p:sldLayoutId id="2147486321" r:id="rId33"/>
    <p:sldLayoutId id="2147486322" r:id="rId34"/>
    <p:sldLayoutId id="2147486323" r:id="rId35"/>
    <p:sldLayoutId id="2147486324" r:id="rId36"/>
    <p:sldLayoutId id="2147486325" r:id="rId37"/>
    <p:sldLayoutId id="2147486326" r:id="rId38"/>
    <p:sldLayoutId id="2147486327" r:id="rId39"/>
    <p:sldLayoutId id="2147486328" r:id="rId40"/>
    <p:sldLayoutId id="2147486329" r:id="rId41"/>
    <p:sldLayoutId id="2147486330" r:id="rId42"/>
    <p:sldLayoutId id="2147486331" r:id="rId43"/>
    <p:sldLayoutId id="2147486332" r:id="rId44"/>
    <p:sldLayoutId id="2147486333" r:id="rId45"/>
    <p:sldLayoutId id="2147486334" r:id="rId46"/>
    <p:sldLayoutId id="2147486335" r:id="rId47"/>
    <p:sldLayoutId id="2147486336" r:id="rId48"/>
    <p:sldLayoutId id="2147486337" r:id="rId49"/>
    <p:sldLayoutId id="2147486338" r:id="rId50"/>
    <p:sldLayoutId id="2147486339" r:id="rId51"/>
    <p:sldLayoutId id="2147486340" r:id="rId52"/>
    <p:sldLayoutId id="2147486341" r:id="rId53"/>
    <p:sldLayoutId id="2147486342" r:id="rId54"/>
    <p:sldLayoutId id="2147486343" r:id="rId55"/>
    <p:sldLayoutId id="2147486344" r:id="rId56"/>
    <p:sldLayoutId id="2147486345" r:id="rId57"/>
    <p:sldLayoutId id="2147486346" r:id="rId58"/>
    <p:sldLayoutId id="2147486347" r:id="rId59"/>
    <p:sldLayoutId id="2147486348" r:id="rId60"/>
    <p:sldLayoutId id="2147486349" r:id="rId61"/>
    <p:sldLayoutId id="2147486350" r:id="rId62"/>
    <p:sldLayoutId id="2147486351" r:id="rId63"/>
    <p:sldLayoutId id="2147486352" r:id="rId64"/>
    <p:sldLayoutId id="2147486353" r:id="rId65"/>
    <p:sldLayoutId id="2147486354" r:id="rId66"/>
    <p:sldLayoutId id="2147486355" r:id="rId67"/>
    <p:sldLayoutId id="2147486356" r:id="rId68"/>
    <p:sldLayoutId id="2147486357" r:id="rId69"/>
    <p:sldLayoutId id="2147486358" r:id="rId70"/>
    <p:sldLayoutId id="2147486359" r:id="rId71"/>
    <p:sldLayoutId id="2147486360" r:id="rId72"/>
    <p:sldLayoutId id="2147486361" r:id="rId73"/>
    <p:sldLayoutId id="2147486362" r:id="rId74"/>
    <p:sldLayoutId id="2147486363" r:id="rId75"/>
    <p:sldLayoutId id="2147486364" r:id="rId76"/>
    <p:sldLayoutId id="2147486365" r:id="rId77"/>
    <p:sldLayoutId id="2147486366" r:id="rId78"/>
    <p:sldLayoutId id="2147486367" r:id="rId79"/>
    <p:sldLayoutId id="2147486368" r:id="rId80"/>
    <p:sldLayoutId id="2147486369" r:id="rId81"/>
    <p:sldLayoutId id="2147486370" r:id="rId82"/>
    <p:sldLayoutId id="2147486371" r:id="rId83"/>
    <p:sldLayoutId id="2147486372" r:id="rId84"/>
    <p:sldLayoutId id="2147486373" r:id="rId85"/>
    <p:sldLayoutId id="2147486374" r:id="rId86"/>
    <p:sldLayoutId id="2147486375" r:id="rId87"/>
    <p:sldLayoutId id="2147486376" r:id="rId88"/>
    <p:sldLayoutId id="2147486377" r:id="rId89"/>
    <p:sldLayoutId id="2147486378" r:id="rId90"/>
    <p:sldLayoutId id="2147486379" r:id="rId91"/>
    <p:sldLayoutId id="2147486380" r:id="rId92"/>
    <p:sldLayoutId id="2147486381" r:id="rId93"/>
    <p:sldLayoutId id="2147486382" r:id="rId94"/>
    <p:sldLayoutId id="2147486383" r:id="rId95"/>
    <p:sldLayoutId id="2147486384" r:id="rId96"/>
    <p:sldLayoutId id="2147486385" r:id="rId97"/>
    <p:sldLayoutId id="2147486386" r:id="rId98"/>
    <p:sldLayoutId id="2147486387" r:id="rId99"/>
    <p:sldLayoutId id="2147486388" r:id="rId100"/>
    <p:sldLayoutId id="2147486389" r:id="rId101"/>
    <p:sldLayoutId id="2147486390" r:id="rId102"/>
    <p:sldLayoutId id="2147486391" r:id="rId103"/>
    <p:sldLayoutId id="2147486392" r:id="rId104"/>
    <p:sldLayoutId id="2147486393" r:id="rId105"/>
    <p:sldLayoutId id="2147486394" r:id="rId106"/>
    <p:sldLayoutId id="2147486395" r:id="rId107"/>
    <p:sldLayoutId id="2147486396" r:id="rId108"/>
    <p:sldLayoutId id="2147486397" r:id="rId109"/>
    <p:sldLayoutId id="2147486398" r:id="rId110"/>
    <p:sldLayoutId id="2147486399" r:id="rId111"/>
    <p:sldLayoutId id="2147486400" r:id="rId112"/>
    <p:sldLayoutId id="2147486401" r:id="rId113"/>
    <p:sldLayoutId id="2147486402" r:id="rId114"/>
    <p:sldLayoutId id="2147486403" r:id="rId115"/>
    <p:sldLayoutId id="2147486404" r:id="rId116"/>
    <p:sldLayoutId id="2147486405" r:id="rId117"/>
    <p:sldLayoutId id="2147486406" r:id="rId118"/>
    <p:sldLayoutId id="2147486407" r:id="rId119"/>
    <p:sldLayoutId id="2147486408" r:id="rId120"/>
    <p:sldLayoutId id="2147486409" r:id="rId121"/>
    <p:sldLayoutId id="2147486410" r:id="rId122"/>
    <p:sldLayoutId id="2147486411" r:id="rId123"/>
    <p:sldLayoutId id="2147486412" r:id="rId124"/>
    <p:sldLayoutId id="2147486413" r:id="rId125"/>
    <p:sldLayoutId id="2147486414" r:id="rId126"/>
    <p:sldLayoutId id="2147486415" r:id="rId127"/>
    <p:sldLayoutId id="2147486416" r:id="rId128"/>
    <p:sldLayoutId id="2147486417" r:id="rId129"/>
    <p:sldLayoutId id="2147486418" r:id="rId130"/>
    <p:sldLayoutId id="2147486419" r:id="rId131"/>
    <p:sldLayoutId id="2147486420" r:id="rId132"/>
    <p:sldLayoutId id="2147486421" r:id="rId133"/>
    <p:sldLayoutId id="2147486422" r:id="rId134"/>
    <p:sldLayoutId id="2147486423" r:id="rId135"/>
    <p:sldLayoutId id="2147486424" r:id="rId136"/>
    <p:sldLayoutId id="2147486425" r:id="rId137"/>
    <p:sldLayoutId id="2147486426" r:id="rId138"/>
    <p:sldLayoutId id="2147486427" r:id="rId139"/>
    <p:sldLayoutId id="2147486428" r:id="rId140"/>
    <p:sldLayoutId id="2147486429" r:id="rId141"/>
    <p:sldLayoutId id="2147486430" r:id="rId142"/>
    <p:sldLayoutId id="2147486431" r:id="rId143"/>
    <p:sldLayoutId id="2147486432" r:id="rId144"/>
    <p:sldLayoutId id="2147486433" r:id="rId145"/>
    <p:sldLayoutId id="2147486434" r:id="rId146"/>
    <p:sldLayoutId id="2147486435" r:id="rId147"/>
    <p:sldLayoutId id="2147486436" r:id="rId148"/>
    <p:sldLayoutId id="2147486437" r:id="rId149"/>
    <p:sldLayoutId id="2147486438" r:id="rId150"/>
    <p:sldLayoutId id="2147486439" r:id="rId151"/>
    <p:sldLayoutId id="2147486440" r:id="rId152"/>
    <p:sldLayoutId id="2147486441" r:id="rId153"/>
    <p:sldLayoutId id="2147486442" r:id="rId154"/>
    <p:sldLayoutId id="2147486443" r:id="rId155"/>
    <p:sldLayoutId id="2147486444" r:id="rId156"/>
    <p:sldLayoutId id="2147486445" r:id="rId157"/>
    <p:sldLayoutId id="2147486446" r:id="rId158"/>
    <p:sldLayoutId id="2147486447" r:id="rId159"/>
    <p:sldLayoutId id="2147486448" r:id="rId160"/>
    <p:sldLayoutId id="2147486449" r:id="rId161"/>
    <p:sldLayoutId id="2147486450" r:id="rId162"/>
    <p:sldLayoutId id="2147486451" r:id="rId163"/>
    <p:sldLayoutId id="2147486452" r:id="rId164"/>
    <p:sldLayoutId id="2147486453" r:id="rId165"/>
    <p:sldLayoutId id="2147486454" r:id="rId166"/>
    <p:sldLayoutId id="2147486455" r:id="rId167"/>
    <p:sldLayoutId id="2147486456" r:id="rId168"/>
    <p:sldLayoutId id="2147486457" r:id="rId169"/>
    <p:sldLayoutId id="2147486458" r:id="rId170"/>
    <p:sldLayoutId id="2147486459" r:id="rId171"/>
    <p:sldLayoutId id="2147486460" r:id="rId172"/>
    <p:sldLayoutId id="2147486461" r:id="rId173"/>
    <p:sldLayoutId id="2147486462" r:id="rId174"/>
    <p:sldLayoutId id="2147486463" r:id="rId175"/>
    <p:sldLayoutId id="2147486464" r:id="rId176"/>
    <p:sldLayoutId id="2147486465" r:id="rId177"/>
    <p:sldLayoutId id="2147486466" r:id="rId178"/>
    <p:sldLayoutId id="2147486467" r:id="rId179"/>
    <p:sldLayoutId id="2147486468" r:id="rId180"/>
    <p:sldLayoutId id="2147486469" r:id="rId181"/>
    <p:sldLayoutId id="2147486470" r:id="rId182"/>
    <p:sldLayoutId id="2147486471" r:id="rId183"/>
    <p:sldLayoutId id="2147486472" r:id="rId184"/>
    <p:sldLayoutId id="2147486473" r:id="rId185"/>
    <p:sldLayoutId id="2147486474" r:id="rId186"/>
    <p:sldLayoutId id="2147486475" r:id="rId187"/>
    <p:sldLayoutId id="2147486476" r:id="rId188"/>
    <p:sldLayoutId id="2147486477" r:id="rId189"/>
    <p:sldLayoutId id="2147486478" r:id="rId190"/>
    <p:sldLayoutId id="2147486479" r:id="rId191"/>
    <p:sldLayoutId id="2147486480" r:id="rId192"/>
    <p:sldLayoutId id="2147486481" r:id="rId193"/>
    <p:sldLayoutId id="2147486482" r:id="rId194"/>
    <p:sldLayoutId id="2147486483" r:id="rId195"/>
    <p:sldLayoutId id="2147486484" r:id="rId196"/>
    <p:sldLayoutId id="2147486485" r:id="rId197"/>
    <p:sldLayoutId id="2147486486" r:id="rId198"/>
    <p:sldLayoutId id="2147486487" r:id="rId199"/>
    <p:sldLayoutId id="2147486488" r:id="rId200"/>
    <p:sldLayoutId id="2147486489" r:id="rId201"/>
    <p:sldLayoutId id="2147486490" r:id="rId202"/>
    <p:sldLayoutId id="2147486491" r:id="rId203"/>
    <p:sldLayoutId id="2147486492" r:id="rId204"/>
    <p:sldLayoutId id="2147486493" r:id="rId205"/>
    <p:sldLayoutId id="2147486494" r:id="rId206"/>
    <p:sldLayoutId id="2147486495" r:id="rId207"/>
    <p:sldLayoutId id="2147486496" r:id="rId208"/>
    <p:sldLayoutId id="2147486497" r:id="rId209"/>
    <p:sldLayoutId id="2147486498" r:id="rId210"/>
    <p:sldLayoutId id="2147486499" r:id="rId211"/>
    <p:sldLayoutId id="2147486500" r:id="rId212"/>
    <p:sldLayoutId id="2147486501" r:id="rId213"/>
    <p:sldLayoutId id="2147486502" r:id="rId214"/>
    <p:sldLayoutId id="2147486503" r:id="rId215"/>
    <p:sldLayoutId id="2147486504" r:id="rId216"/>
    <p:sldLayoutId id="2147486505" r:id="rId217"/>
    <p:sldLayoutId id="2147486506" r:id="rId218"/>
    <p:sldLayoutId id="2147486507" r:id="rId219"/>
    <p:sldLayoutId id="2147486508" r:id="rId220"/>
    <p:sldLayoutId id="2147486509" r:id="rId221"/>
    <p:sldLayoutId id="2147486510" r:id="rId222"/>
    <p:sldLayoutId id="2147486511" r:id="rId223"/>
    <p:sldLayoutId id="2147486512" r:id="rId224"/>
    <p:sldLayoutId id="2147486513" r:id="rId225"/>
    <p:sldLayoutId id="2147486514" r:id="rId226"/>
    <p:sldLayoutId id="2147486515" r:id="rId227"/>
    <p:sldLayoutId id="2147486516" r:id="rId228"/>
    <p:sldLayoutId id="2147486517" r:id="rId229"/>
    <p:sldLayoutId id="2147486518" r:id="rId230"/>
    <p:sldLayoutId id="2147486519" r:id="rId231"/>
    <p:sldLayoutId id="2147486520" r:id="rId232"/>
    <p:sldLayoutId id="2147486521" r:id="rId233"/>
    <p:sldLayoutId id="2147486522" r:id="rId234"/>
    <p:sldLayoutId id="2147486523" r:id="rId235"/>
    <p:sldLayoutId id="2147486524" r:id="rId236"/>
    <p:sldLayoutId id="2147486525" r:id="rId237"/>
    <p:sldLayoutId id="2147486526" r:id="rId238"/>
    <p:sldLayoutId id="2147486527" r:id="rId239"/>
    <p:sldLayoutId id="2147486528" r:id="rId240"/>
    <p:sldLayoutId id="2147486529" r:id="rId241"/>
    <p:sldLayoutId id="2147486530" r:id="rId242"/>
    <p:sldLayoutId id="2147486531" r:id="rId243"/>
    <p:sldLayoutId id="2147486532" r:id="rId244"/>
    <p:sldLayoutId id="2147486533" r:id="rId245"/>
    <p:sldLayoutId id="2147486534" r:id="rId246"/>
    <p:sldLayoutId id="2147486535" r:id="rId247"/>
    <p:sldLayoutId id="2147486536" r:id="rId248"/>
    <p:sldLayoutId id="2147486537" r:id="rId249"/>
    <p:sldLayoutId id="2147486538" r:id="rId250"/>
    <p:sldLayoutId id="2147486539" r:id="rId251"/>
    <p:sldLayoutId id="2147486540" r:id="rId252"/>
    <p:sldLayoutId id="2147486541" r:id="rId253"/>
    <p:sldLayoutId id="2147486542" r:id="rId254"/>
    <p:sldLayoutId id="2147486543" r:id="rId255"/>
    <p:sldLayoutId id="2147486544" r:id="rId256"/>
    <p:sldLayoutId id="2147486545" r:id="rId257"/>
    <p:sldLayoutId id="2147486546" r:id="rId258"/>
    <p:sldLayoutId id="2147486547" r:id="rId259"/>
    <p:sldLayoutId id="2147486548" r:id="rId260"/>
    <p:sldLayoutId id="2147486549" r:id="rId261"/>
    <p:sldLayoutId id="2147486550" r:id="rId262"/>
    <p:sldLayoutId id="2147486551" r:id="rId263"/>
    <p:sldLayoutId id="2147486552" r:id="rId264"/>
    <p:sldLayoutId id="2147486553" r:id="rId265"/>
    <p:sldLayoutId id="2147486554" r:id="rId266"/>
    <p:sldLayoutId id="2147486555" r:id="rId267"/>
    <p:sldLayoutId id="2147486556" r:id="rId268"/>
    <p:sldLayoutId id="2147486557" r:id="rId269"/>
    <p:sldLayoutId id="2147486558" r:id="rId270"/>
    <p:sldLayoutId id="2147486559" r:id="rId271"/>
    <p:sldLayoutId id="2147486560" r:id="rId272"/>
    <p:sldLayoutId id="2147486561" r:id="rId273"/>
    <p:sldLayoutId id="2147486562" r:id="rId274"/>
    <p:sldLayoutId id="2147486563" r:id="rId275"/>
    <p:sldLayoutId id="2147486564" r:id="rId276"/>
    <p:sldLayoutId id="2147486565" r:id="rId277"/>
    <p:sldLayoutId id="2147486566" r:id="rId278"/>
    <p:sldLayoutId id="2147486567" r:id="rId279"/>
    <p:sldLayoutId id="2147486568" r:id="rId280"/>
    <p:sldLayoutId id="2147486569" r:id="rId281"/>
    <p:sldLayoutId id="2147486570" r:id="rId282"/>
    <p:sldLayoutId id="2147486571" r:id="rId283"/>
    <p:sldLayoutId id="2147486572" r:id="rId284"/>
    <p:sldLayoutId id="2147486573" r:id="rId285"/>
    <p:sldLayoutId id="2147486574" r:id="rId286"/>
    <p:sldLayoutId id="2147486575" r:id="rId287"/>
    <p:sldLayoutId id="2147486576" r:id="rId288"/>
    <p:sldLayoutId id="2147486577" r:id="rId289"/>
    <p:sldLayoutId id="2147486578" r:id="rId290"/>
    <p:sldLayoutId id="2147486579" r:id="rId291"/>
    <p:sldLayoutId id="2147486580" r:id="rId292"/>
    <p:sldLayoutId id="2147486581" r:id="rId293"/>
    <p:sldLayoutId id="2147486582" r:id="rId294"/>
    <p:sldLayoutId id="2147486583" r:id="rId295"/>
    <p:sldLayoutId id="2147486584" r:id="rId296"/>
    <p:sldLayoutId id="2147486585" r:id="rId297"/>
    <p:sldLayoutId id="2147486586" r:id="rId298"/>
    <p:sldLayoutId id="2147486587" r:id="rId299"/>
    <p:sldLayoutId id="2147486588" r:id="rId300"/>
    <p:sldLayoutId id="2147486589" r:id="rId301"/>
    <p:sldLayoutId id="2147486590" r:id="rId302"/>
    <p:sldLayoutId id="2147486591" r:id="rId303"/>
    <p:sldLayoutId id="2147486592" r:id="rId304"/>
    <p:sldLayoutId id="2147486593" r:id="rId305"/>
    <p:sldLayoutId id="2147486594" r:id="rId306"/>
    <p:sldLayoutId id="2147486595" r:id="rId307"/>
    <p:sldLayoutId id="2147486596" r:id="rId308"/>
    <p:sldLayoutId id="2147486597" r:id="rId309"/>
    <p:sldLayoutId id="2147486598" r:id="rId310"/>
    <p:sldLayoutId id="2147486599" r:id="rId311"/>
    <p:sldLayoutId id="2147486600" r:id="rId312"/>
    <p:sldLayoutId id="2147486601" r:id="rId313"/>
    <p:sldLayoutId id="2147486602" r:id="rId314"/>
    <p:sldLayoutId id="2147486603" r:id="rId315"/>
    <p:sldLayoutId id="2147486604" r:id="rId316"/>
    <p:sldLayoutId id="2147486605" r:id="rId317"/>
    <p:sldLayoutId id="2147486606" r:id="rId318"/>
    <p:sldLayoutId id="2147486607" r:id="rId319"/>
    <p:sldLayoutId id="2147486608" r:id="rId320"/>
    <p:sldLayoutId id="2147486609" r:id="rId321"/>
    <p:sldLayoutId id="2147486610" r:id="rId322"/>
    <p:sldLayoutId id="2147486611" r:id="rId323"/>
    <p:sldLayoutId id="2147486612" r:id="rId324"/>
    <p:sldLayoutId id="2147486613" r:id="rId325"/>
    <p:sldLayoutId id="2147486614" r:id="rId326"/>
    <p:sldLayoutId id="2147486615" r:id="rId327"/>
    <p:sldLayoutId id="2147486616" r:id="rId328"/>
    <p:sldLayoutId id="2147486617" r:id="rId329"/>
    <p:sldLayoutId id="2147486618" r:id="rId330"/>
    <p:sldLayoutId id="2147486619" r:id="rId331"/>
    <p:sldLayoutId id="2147486620" r:id="rId332"/>
    <p:sldLayoutId id="2147486621" r:id="rId333"/>
    <p:sldLayoutId id="2147486622" r:id="rId334"/>
    <p:sldLayoutId id="2147486623" r:id="rId335"/>
    <p:sldLayoutId id="2147486624" r:id="rId336"/>
    <p:sldLayoutId id="2147486625" r:id="rId337"/>
    <p:sldLayoutId id="2147486626" r:id="rId338"/>
    <p:sldLayoutId id="2147486627" r:id="rId339"/>
    <p:sldLayoutId id="2147486628" r:id="rId340"/>
    <p:sldLayoutId id="2147486629" r:id="rId341"/>
    <p:sldLayoutId id="2147486630" r:id="rId342"/>
    <p:sldLayoutId id="2147486631" r:id="rId343"/>
    <p:sldLayoutId id="2147486632" r:id="rId344"/>
    <p:sldLayoutId id="2147486633" r:id="rId345"/>
    <p:sldLayoutId id="2147486634" r:id="rId346"/>
    <p:sldLayoutId id="2147486635" r:id="rId347"/>
    <p:sldLayoutId id="2147486636" r:id="rId348"/>
    <p:sldLayoutId id="2147486637" r:id="rId349"/>
    <p:sldLayoutId id="2147486638" r:id="rId350"/>
    <p:sldLayoutId id="2147486639" r:id="rId351"/>
    <p:sldLayoutId id="2147486640" r:id="rId352"/>
    <p:sldLayoutId id="2147486641" r:id="rId353"/>
    <p:sldLayoutId id="2147486642" r:id="rId354"/>
    <p:sldLayoutId id="2147486643" r:id="rId355"/>
    <p:sldLayoutId id="2147486644" r:id="rId356"/>
    <p:sldLayoutId id="2147486645" r:id="rId357"/>
    <p:sldLayoutId id="2147486646" r:id="rId358"/>
    <p:sldLayoutId id="2147486647" r:id="rId359"/>
    <p:sldLayoutId id="2147486648" r:id="rId360"/>
    <p:sldLayoutId id="2147486649" r:id="rId361"/>
    <p:sldLayoutId id="2147486650" r:id="rId362"/>
    <p:sldLayoutId id="2147486651" r:id="rId363"/>
    <p:sldLayoutId id="2147486652" r:id="rId364"/>
    <p:sldLayoutId id="2147486653" r:id="rId365"/>
    <p:sldLayoutId id="2147486654" r:id="rId366"/>
    <p:sldLayoutId id="2147486655" r:id="rId367"/>
    <p:sldLayoutId id="2147486656" r:id="rId368"/>
    <p:sldLayoutId id="2147486657" r:id="rId369"/>
    <p:sldLayoutId id="2147486658" r:id="rId370"/>
    <p:sldLayoutId id="2147486659" r:id="rId371"/>
    <p:sldLayoutId id="2147486660" r:id="rId372"/>
    <p:sldLayoutId id="2147486661" r:id="rId373"/>
    <p:sldLayoutId id="2147486662" r:id="rId374"/>
    <p:sldLayoutId id="2147486663" r:id="rId375"/>
    <p:sldLayoutId id="2147486664" r:id="rId376"/>
    <p:sldLayoutId id="2147486665" r:id="rId377"/>
    <p:sldLayoutId id="2147486666" r:id="rId378"/>
    <p:sldLayoutId id="2147486667" r:id="rId379"/>
    <p:sldLayoutId id="2147486668" r:id="rId380"/>
    <p:sldLayoutId id="2147486669" r:id="rId381"/>
    <p:sldLayoutId id="2147486670" r:id="rId382"/>
    <p:sldLayoutId id="2147486671" r:id="rId383"/>
    <p:sldLayoutId id="2147486672" r:id="rId384"/>
    <p:sldLayoutId id="2147486673" r:id="rId385"/>
    <p:sldLayoutId id="2147486674" r:id="rId386"/>
    <p:sldLayoutId id="2147486675" r:id="rId387"/>
    <p:sldLayoutId id="2147486676" r:id="rId388"/>
    <p:sldLayoutId id="2147486677" r:id="rId389"/>
    <p:sldLayoutId id="2147486678" r:id="rId390"/>
    <p:sldLayoutId id="2147486679" r:id="rId391"/>
    <p:sldLayoutId id="2147486680" r:id="rId392"/>
    <p:sldLayoutId id="2147486681" r:id="rId393"/>
    <p:sldLayoutId id="2147486682" r:id="rId394"/>
    <p:sldLayoutId id="2147486683" r:id="rId395"/>
    <p:sldLayoutId id="2147486684" r:id="rId396"/>
    <p:sldLayoutId id="2147486685" r:id="rId397"/>
    <p:sldLayoutId id="2147486686" r:id="rId398"/>
    <p:sldLayoutId id="2147486687" r:id="rId399"/>
    <p:sldLayoutId id="2147486688" r:id="rId400"/>
    <p:sldLayoutId id="2147486689" r:id="rId401"/>
    <p:sldLayoutId id="2147486690" r:id="rId402"/>
    <p:sldLayoutId id="2147486691" r:id="rId403"/>
    <p:sldLayoutId id="2147486692" r:id="rId404"/>
    <p:sldLayoutId id="2147486693" r:id="rId405"/>
    <p:sldLayoutId id="2147486694" r:id="rId406"/>
    <p:sldLayoutId id="2147486695" r:id="rId407"/>
    <p:sldLayoutId id="2147486696" r:id="rId408"/>
    <p:sldLayoutId id="2147486697" r:id="rId409"/>
    <p:sldLayoutId id="2147486698" r:id="rId410"/>
    <p:sldLayoutId id="2147486699" r:id="rId411"/>
    <p:sldLayoutId id="2147486700" r:id="rId412"/>
    <p:sldLayoutId id="2147486701" r:id="rId413"/>
    <p:sldLayoutId id="2147486702" r:id="rId414"/>
    <p:sldLayoutId id="2147486703" r:id="rId415"/>
    <p:sldLayoutId id="2147486704" r:id="rId416"/>
    <p:sldLayoutId id="2147486705" r:id="rId417"/>
    <p:sldLayoutId id="2147486706" r:id="rId418"/>
    <p:sldLayoutId id="2147486707" r:id="rId419"/>
    <p:sldLayoutId id="2147486708" r:id="rId420"/>
    <p:sldLayoutId id="2147486709" r:id="rId421"/>
    <p:sldLayoutId id="2147486710" r:id="rId422"/>
    <p:sldLayoutId id="2147486711" r:id="rId423"/>
    <p:sldLayoutId id="2147486712" r:id="rId424"/>
    <p:sldLayoutId id="2147486713" r:id="rId425"/>
    <p:sldLayoutId id="2147486714" r:id="rId426"/>
    <p:sldLayoutId id="2147486715" r:id="rId427"/>
    <p:sldLayoutId id="2147486716" r:id="rId428"/>
    <p:sldLayoutId id="2147486717" r:id="rId429"/>
    <p:sldLayoutId id="2147486718" r:id="rId430"/>
    <p:sldLayoutId id="2147486719" r:id="rId431"/>
    <p:sldLayoutId id="2147486720" r:id="rId432"/>
    <p:sldLayoutId id="2147486721" r:id="rId433"/>
    <p:sldLayoutId id="2147486722" r:id="rId434"/>
    <p:sldLayoutId id="2147486723" r:id="rId435"/>
    <p:sldLayoutId id="2147486724" r:id="rId436"/>
    <p:sldLayoutId id="2147486725" r:id="rId437"/>
    <p:sldLayoutId id="2147486726" r:id="rId438"/>
    <p:sldLayoutId id="2147486727" r:id="rId439"/>
    <p:sldLayoutId id="2147486728" r:id="rId440"/>
    <p:sldLayoutId id="2147486729" r:id="rId441"/>
    <p:sldLayoutId id="2147486730" r:id="rId442"/>
    <p:sldLayoutId id="2147486731" r:id="rId443"/>
    <p:sldLayoutId id="2147486732" r:id="rId444"/>
    <p:sldLayoutId id="2147486733" r:id="rId445"/>
    <p:sldLayoutId id="2147486734" r:id="rId446"/>
    <p:sldLayoutId id="2147486735" r:id="rId447"/>
    <p:sldLayoutId id="2147486736" r:id="rId448"/>
    <p:sldLayoutId id="2147486737" r:id="rId449"/>
    <p:sldLayoutId id="2147486738" r:id="rId450"/>
    <p:sldLayoutId id="2147486739" r:id="rId451"/>
    <p:sldLayoutId id="2147486740" r:id="rId452"/>
    <p:sldLayoutId id="2147486741" r:id="rId453"/>
    <p:sldLayoutId id="2147486742" r:id="rId454"/>
    <p:sldLayoutId id="2147486743" r:id="rId455"/>
    <p:sldLayoutId id="2147486744" r:id="rId456"/>
    <p:sldLayoutId id="2147486745" r:id="rId457"/>
    <p:sldLayoutId id="2147486746" r:id="rId458"/>
    <p:sldLayoutId id="2147486747" r:id="rId459"/>
    <p:sldLayoutId id="2147486748" r:id="rId460"/>
    <p:sldLayoutId id="2147486749" r:id="rId461"/>
    <p:sldLayoutId id="2147486750" r:id="rId462"/>
    <p:sldLayoutId id="2147486751" r:id="rId463"/>
    <p:sldLayoutId id="2147486752" r:id="rId464"/>
    <p:sldLayoutId id="2147486753" r:id="rId465"/>
    <p:sldLayoutId id="2147486754" r:id="rId466"/>
    <p:sldLayoutId id="2147486755" r:id="rId467"/>
    <p:sldLayoutId id="2147486756" r:id="rId468"/>
    <p:sldLayoutId id="2147486757" r:id="rId469"/>
    <p:sldLayoutId id="2147486758" r:id="rId470"/>
    <p:sldLayoutId id="2147486759" r:id="rId471"/>
    <p:sldLayoutId id="2147486760" r:id="rId472"/>
    <p:sldLayoutId id="2147486761" r:id="rId473"/>
    <p:sldLayoutId id="2147486762" r:id="rId474"/>
    <p:sldLayoutId id="2147486763" r:id="rId475"/>
    <p:sldLayoutId id="2147486764" r:id="rId476"/>
    <p:sldLayoutId id="2147486765" r:id="rId477"/>
    <p:sldLayoutId id="2147486766" r:id="rId478"/>
    <p:sldLayoutId id="2147486767" r:id="rId479"/>
    <p:sldLayoutId id="2147486768" r:id="rId480"/>
    <p:sldLayoutId id="2147486769" r:id="rId481"/>
    <p:sldLayoutId id="2147486770" r:id="rId482"/>
    <p:sldLayoutId id="2147486771" r:id="rId483"/>
    <p:sldLayoutId id="2147486772" r:id="rId484"/>
    <p:sldLayoutId id="2147486773" r:id="rId485"/>
    <p:sldLayoutId id="2147486774" r:id="rId486"/>
    <p:sldLayoutId id="2147486775" r:id="rId487"/>
    <p:sldLayoutId id="2147486776" r:id="rId488"/>
    <p:sldLayoutId id="2147486777" r:id="rId489"/>
    <p:sldLayoutId id="2147486778" r:id="rId490"/>
    <p:sldLayoutId id="2147486779" r:id="rId491"/>
    <p:sldLayoutId id="2147486780" r:id="rId492"/>
    <p:sldLayoutId id="2147486781" r:id="rId493"/>
    <p:sldLayoutId id="2147486782" r:id="rId494"/>
    <p:sldLayoutId id="2147486783" r:id="rId495"/>
    <p:sldLayoutId id="2147486784" r:id="rId496"/>
    <p:sldLayoutId id="2147486785" r:id="rId497"/>
    <p:sldLayoutId id="2147486786" r:id="rId498"/>
    <p:sldLayoutId id="2147486787" r:id="rId499"/>
    <p:sldLayoutId id="2147486788" r:id="rId500"/>
    <p:sldLayoutId id="2147486789" r:id="rId501"/>
    <p:sldLayoutId id="2147486790" r:id="rId502"/>
    <p:sldLayoutId id="2147486791" r:id="rId503"/>
    <p:sldLayoutId id="2147486792" r:id="rId504"/>
    <p:sldLayoutId id="2147486793" r:id="rId505"/>
    <p:sldLayoutId id="2147486794" r:id="rId506"/>
    <p:sldLayoutId id="2147486795" r:id="rId507"/>
    <p:sldLayoutId id="2147486796" r:id="rId508"/>
    <p:sldLayoutId id="2147486797" r:id="rId509"/>
    <p:sldLayoutId id="2147486798" r:id="rId510"/>
    <p:sldLayoutId id="2147486799" r:id="rId511"/>
    <p:sldLayoutId id="2147486800" r:id="rId512"/>
    <p:sldLayoutId id="2147486801" r:id="rId513"/>
    <p:sldLayoutId id="2147486802" r:id="rId514"/>
    <p:sldLayoutId id="2147486803" r:id="rId515"/>
    <p:sldLayoutId id="2147486804" r:id="rId516"/>
    <p:sldLayoutId id="2147486805" r:id="rId517"/>
    <p:sldLayoutId id="2147486806" r:id="rId518"/>
    <p:sldLayoutId id="2147486807" r:id="rId519"/>
    <p:sldLayoutId id="2147486808" r:id="rId520"/>
    <p:sldLayoutId id="2147486809" r:id="rId521"/>
    <p:sldLayoutId id="2147486810" r:id="rId522"/>
    <p:sldLayoutId id="2147486811" r:id="rId523"/>
    <p:sldLayoutId id="2147486812" r:id="rId524"/>
    <p:sldLayoutId id="2147486813" r:id="rId525"/>
    <p:sldLayoutId id="2147486814" r:id="rId526"/>
    <p:sldLayoutId id="2147486815" r:id="rId527"/>
    <p:sldLayoutId id="2147486816" r:id="rId528"/>
    <p:sldLayoutId id="2147486817" r:id="rId529"/>
    <p:sldLayoutId id="2147486818" r:id="rId530"/>
    <p:sldLayoutId id="2147486819" r:id="rId531"/>
    <p:sldLayoutId id="2147486820" r:id="rId532"/>
    <p:sldLayoutId id="2147486821" r:id="rId533"/>
    <p:sldLayoutId id="2147486822" r:id="rId534"/>
    <p:sldLayoutId id="2147486823" r:id="rId535"/>
    <p:sldLayoutId id="2147486824" r:id="rId536"/>
    <p:sldLayoutId id="2147486825" r:id="rId537"/>
    <p:sldLayoutId id="2147486826" r:id="rId538"/>
    <p:sldLayoutId id="2147486827" r:id="rId539"/>
    <p:sldLayoutId id="2147486828" r:id="rId540"/>
    <p:sldLayoutId id="2147486829" r:id="rId541"/>
    <p:sldLayoutId id="2147486830" r:id="rId542"/>
    <p:sldLayoutId id="2147486831" r:id="rId543"/>
    <p:sldLayoutId id="2147486832" r:id="rId544"/>
    <p:sldLayoutId id="2147486833" r:id="rId545"/>
    <p:sldLayoutId id="2147486834" r:id="rId546"/>
    <p:sldLayoutId id="2147486835" r:id="rId547"/>
    <p:sldLayoutId id="2147486836" r:id="rId548"/>
    <p:sldLayoutId id="2147486837" r:id="rId549"/>
    <p:sldLayoutId id="2147486838" r:id="rId550"/>
    <p:sldLayoutId id="2147486839" r:id="rId551"/>
    <p:sldLayoutId id="2147486840" r:id="rId552"/>
    <p:sldLayoutId id="2147486841" r:id="rId553"/>
    <p:sldLayoutId id="2147486842" r:id="rId554"/>
    <p:sldLayoutId id="2147486843" r:id="rId555"/>
    <p:sldLayoutId id="2147486844" r:id="rId556"/>
    <p:sldLayoutId id="2147486845" r:id="rId557"/>
    <p:sldLayoutId id="2147486846" r:id="rId558"/>
    <p:sldLayoutId id="2147486847" r:id="rId559"/>
    <p:sldLayoutId id="2147486848" r:id="rId560"/>
    <p:sldLayoutId id="2147486849" r:id="rId561"/>
    <p:sldLayoutId id="2147486850" r:id="rId562"/>
    <p:sldLayoutId id="2147486851" r:id="rId563"/>
    <p:sldLayoutId id="2147486852" r:id="rId564"/>
    <p:sldLayoutId id="2147486853" r:id="rId565"/>
    <p:sldLayoutId id="2147486854" r:id="rId566"/>
    <p:sldLayoutId id="2147486855" r:id="rId567"/>
    <p:sldLayoutId id="2147486856" r:id="rId568"/>
    <p:sldLayoutId id="2147486857" r:id="rId569"/>
    <p:sldLayoutId id="2147486858" r:id="rId570"/>
    <p:sldLayoutId id="2147486859" r:id="rId571"/>
    <p:sldLayoutId id="2147486860" r:id="rId572"/>
    <p:sldLayoutId id="2147486861" r:id="rId573"/>
    <p:sldLayoutId id="2147486862" r:id="rId574"/>
    <p:sldLayoutId id="2147486863" r:id="rId575"/>
    <p:sldLayoutId id="2147486864" r:id="rId576"/>
    <p:sldLayoutId id="2147486865" r:id="rId577"/>
    <p:sldLayoutId id="2147486866" r:id="rId578"/>
    <p:sldLayoutId id="2147486867" r:id="rId579"/>
    <p:sldLayoutId id="2147486868" r:id="rId580"/>
    <p:sldLayoutId id="2147486869" r:id="rId581"/>
    <p:sldLayoutId id="2147486870" r:id="rId582"/>
    <p:sldLayoutId id="2147486871" r:id="rId583"/>
    <p:sldLayoutId id="2147486872" r:id="rId584"/>
    <p:sldLayoutId id="2147486873" r:id="rId585"/>
    <p:sldLayoutId id="2147486874" r:id="rId586"/>
    <p:sldLayoutId id="2147486875" r:id="rId587"/>
    <p:sldLayoutId id="2147486876" r:id="rId588"/>
    <p:sldLayoutId id="2147486877" r:id="rId589"/>
    <p:sldLayoutId id="2147486878" r:id="rId590"/>
    <p:sldLayoutId id="2147486879" r:id="rId591"/>
    <p:sldLayoutId id="2147486880" r:id="rId592"/>
    <p:sldLayoutId id="2147486881" r:id="rId593"/>
    <p:sldLayoutId id="2147486882" r:id="rId594"/>
    <p:sldLayoutId id="2147486883" r:id="rId595"/>
    <p:sldLayoutId id="2147486884" r:id="rId596"/>
    <p:sldLayoutId id="2147486885" r:id="rId597"/>
    <p:sldLayoutId id="2147486886" r:id="rId598"/>
    <p:sldLayoutId id="2147486887" r:id="rId599"/>
    <p:sldLayoutId id="2147486888" r:id="rId600"/>
    <p:sldLayoutId id="2147486889" r:id="rId601"/>
    <p:sldLayoutId id="2147486890" r:id="rId602"/>
    <p:sldLayoutId id="2147486891" r:id="rId603"/>
    <p:sldLayoutId id="2147486892" r:id="rId604"/>
    <p:sldLayoutId id="2147486893" r:id="rId605"/>
    <p:sldLayoutId id="2147486894" r:id="rId606"/>
    <p:sldLayoutId id="2147486895" r:id="rId607"/>
    <p:sldLayoutId id="2147486896" r:id="rId608"/>
    <p:sldLayoutId id="2147486897" r:id="rId609"/>
    <p:sldLayoutId id="2147486898" r:id="rId610"/>
    <p:sldLayoutId id="2147486899" r:id="rId611"/>
    <p:sldLayoutId id="2147486900" r:id="rId612"/>
    <p:sldLayoutId id="2147486901" r:id="rId613"/>
    <p:sldLayoutId id="2147486902" r:id="rId614"/>
    <p:sldLayoutId id="2147486903" r:id="rId615"/>
    <p:sldLayoutId id="2147486904" r:id="rId616"/>
    <p:sldLayoutId id="2147486905" r:id="rId617"/>
    <p:sldLayoutId id="2147486906" r:id="rId618"/>
    <p:sldLayoutId id="2147486907" r:id="rId619"/>
    <p:sldLayoutId id="2147486908" r:id="rId620"/>
    <p:sldLayoutId id="2147486909" r:id="rId621"/>
    <p:sldLayoutId id="2147486910" r:id="rId622"/>
    <p:sldLayoutId id="2147486911" r:id="rId623"/>
    <p:sldLayoutId id="2147486912" r:id="rId624"/>
    <p:sldLayoutId id="2147486913" r:id="rId625"/>
    <p:sldLayoutId id="2147486914" r:id="rId626"/>
    <p:sldLayoutId id="2147486915" r:id="rId627"/>
    <p:sldLayoutId id="2147486916" r:id="rId628"/>
    <p:sldLayoutId id="2147486917" r:id="rId629"/>
    <p:sldLayoutId id="2147486918" r:id="rId630"/>
    <p:sldLayoutId id="2147486919" r:id="rId631"/>
    <p:sldLayoutId id="2147486920" r:id="rId632"/>
    <p:sldLayoutId id="2147486921" r:id="rId633"/>
    <p:sldLayoutId id="2147486922" r:id="rId634"/>
    <p:sldLayoutId id="2147486923" r:id="rId635"/>
    <p:sldLayoutId id="2147486924" r:id="rId636"/>
    <p:sldLayoutId id="2147486925" r:id="rId637"/>
    <p:sldLayoutId id="2147486926" r:id="rId638"/>
    <p:sldLayoutId id="2147486927" r:id="rId639"/>
    <p:sldLayoutId id="2147486928" r:id="rId640"/>
    <p:sldLayoutId id="2147486929" r:id="rId641"/>
    <p:sldLayoutId id="2147486930" r:id="rId642"/>
    <p:sldLayoutId id="2147486931" r:id="rId643"/>
    <p:sldLayoutId id="2147486932" r:id="rId644"/>
    <p:sldLayoutId id="2147486933" r:id="rId645"/>
    <p:sldLayoutId id="2147486934" r:id="rId646"/>
    <p:sldLayoutId id="2147486935" r:id="rId647"/>
    <p:sldLayoutId id="2147486936" r:id="rId648"/>
    <p:sldLayoutId id="2147486937" r:id="rId649"/>
    <p:sldLayoutId id="2147486938" r:id="rId650"/>
    <p:sldLayoutId id="2147486939" r:id="rId651"/>
    <p:sldLayoutId id="2147486940" r:id="rId652"/>
    <p:sldLayoutId id="2147486941" r:id="rId653"/>
    <p:sldLayoutId id="2147486942" r:id="rId654"/>
    <p:sldLayoutId id="2147486943" r:id="rId655"/>
    <p:sldLayoutId id="2147486944" r:id="rId656"/>
    <p:sldLayoutId id="2147486945" r:id="rId657"/>
    <p:sldLayoutId id="2147486946" r:id="rId658"/>
    <p:sldLayoutId id="2147486947" r:id="rId659"/>
    <p:sldLayoutId id="2147486948" r:id="rId660"/>
    <p:sldLayoutId id="2147486949" r:id="rId661"/>
    <p:sldLayoutId id="2147486950" r:id="rId662"/>
    <p:sldLayoutId id="2147486951" r:id="rId663"/>
    <p:sldLayoutId id="2147486952" r:id="rId664"/>
    <p:sldLayoutId id="2147486953" r:id="rId665"/>
    <p:sldLayoutId id="2147486954" r:id="rId666"/>
    <p:sldLayoutId id="2147486955" r:id="rId667"/>
    <p:sldLayoutId id="2147486956" r:id="rId668"/>
    <p:sldLayoutId id="2147486957" r:id="rId669"/>
    <p:sldLayoutId id="2147486958" r:id="rId670"/>
    <p:sldLayoutId id="2147486959" r:id="rId671"/>
    <p:sldLayoutId id="2147486960" r:id="rId672"/>
    <p:sldLayoutId id="2147486961" r:id="rId673"/>
    <p:sldLayoutId id="2147486962" r:id="rId674"/>
    <p:sldLayoutId id="2147486963" r:id="rId675"/>
    <p:sldLayoutId id="2147486964" r:id="rId676"/>
    <p:sldLayoutId id="2147486965" r:id="rId677"/>
    <p:sldLayoutId id="2147486966" r:id="rId678"/>
    <p:sldLayoutId id="2147486967" r:id="rId679"/>
    <p:sldLayoutId id="2147486968" r:id="rId680"/>
    <p:sldLayoutId id="2147486969" r:id="rId681"/>
    <p:sldLayoutId id="2147486970" r:id="rId682"/>
    <p:sldLayoutId id="2147486971" r:id="rId683"/>
    <p:sldLayoutId id="2147486972" r:id="rId684"/>
    <p:sldLayoutId id="2147486973" r:id="rId685"/>
    <p:sldLayoutId id="2147486974" r:id="rId686"/>
    <p:sldLayoutId id="2147486975" r:id="rId687"/>
    <p:sldLayoutId id="2147486976" r:id="rId688"/>
    <p:sldLayoutId id="2147486977" r:id="rId689"/>
    <p:sldLayoutId id="2147486978" r:id="rId690"/>
    <p:sldLayoutId id="2147486979" r:id="rId691"/>
    <p:sldLayoutId id="2147486980" r:id="rId692"/>
    <p:sldLayoutId id="2147486981" r:id="rId693"/>
    <p:sldLayoutId id="2147486982" r:id="rId694"/>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9"/>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0"/>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Arial" pitchFamily="-112" charset="0"/>
                <a:ea typeface="Times New Roman" pitchFamily="-112" charset="0"/>
                <a:cs typeface="Times New Roman" pitchFamily="-112" charset="0"/>
              </a:defRPr>
            </a:lvl1pPr>
          </a:lstStyle>
          <a:p>
            <a:pPr>
              <a:defRPr/>
            </a:pPr>
            <a:endParaRPr lang="en-US"/>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Arial" pitchFamily="-112" charset="0"/>
                <a:ea typeface="Times New Roman" pitchFamily="-112" charset="0"/>
                <a:cs typeface="Times New Roman" pitchFamily="-112" charset="0"/>
              </a:defRPr>
            </a:lvl1pPr>
          </a:lstStyle>
          <a:p>
            <a:pPr>
              <a:defRPr/>
            </a:pPr>
            <a:endParaRPr lang="en-US"/>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atin typeface="Arial" charset="0"/>
                <a:cs typeface="Times New Roman" charset="0"/>
              </a:defRPr>
            </a:lvl1pPr>
          </a:lstStyle>
          <a:p>
            <a:pPr>
              <a:defRPr/>
            </a:pPr>
            <a:fld id="{03B1A4CE-FD1C-9F4C-BFF5-E41BE9E32009}" type="slidenum">
              <a:rPr lang="en-US"/>
              <a:pPr>
                <a:defRPr/>
              </a:pPr>
              <a:t>‹#›</a:t>
            </a:fld>
            <a:endParaRPr lang="en-US"/>
          </a:p>
        </p:txBody>
      </p:sp>
    </p:spTree>
    <p:extLst>
      <p:ext uri="{BB962C8B-B14F-4D97-AF65-F5344CB8AC3E}">
        <p14:creationId xmlns:p14="http://schemas.microsoft.com/office/powerpoint/2010/main" val="601580780"/>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 id="2147486996"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109538" y="609600"/>
            <a:ext cx="8999537" cy="1143000"/>
          </a:xfrm>
          <a:prstGeom prst="rect">
            <a:avLst/>
          </a:prstGeom>
          <a:noFill/>
          <a:ln>
            <a:noFill/>
          </a:ln>
          <a:effectLst>
            <a:outerShdw dist="12700" dir="8100000"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109538" y="1981200"/>
            <a:ext cx="8999537" cy="4114800"/>
          </a:xfrm>
          <a:prstGeom prst="rect">
            <a:avLst/>
          </a:prstGeom>
          <a:noFill/>
          <a:ln>
            <a:noFill/>
          </a:ln>
          <a:effectLst>
            <a:outerShdw dist="12700" dir="8100000"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pitchFamily="-112" charset="0"/>
                <a:ea typeface="MS Pゴシック" pitchFamily="-92" charset="-128"/>
                <a:cs typeface="MS Pゴシック" pitchFamily="-92" charset="-128"/>
              </a:defRPr>
            </a:lvl1pPr>
          </a:lstStyle>
          <a:p>
            <a:pPr>
              <a:defRPr/>
            </a:pPr>
            <a:endParaRPr lang="en-US"/>
          </a:p>
        </p:txBody>
      </p:sp>
      <p:sp>
        <p:nvSpPr>
          <p:cNvPr id="307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S Pゴシック" pitchFamily="-92" charset="-128"/>
                <a:cs typeface="MS Pゴシック" pitchFamily="-92" charset="-128"/>
              </a:defRPr>
            </a:lvl1pPr>
          </a:lstStyle>
          <a:p>
            <a:pPr>
              <a:defRPr/>
            </a:pPr>
            <a:endParaRPr lang="en-US"/>
          </a:p>
        </p:txBody>
      </p:sp>
      <p:sp>
        <p:nvSpPr>
          <p:cNvPr id="307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ea typeface="MS Pゴシック" charset="0"/>
                <a:cs typeface="MS Pゴシック" charset="0"/>
              </a:defRPr>
            </a:lvl1pPr>
          </a:lstStyle>
          <a:p>
            <a:pPr>
              <a:defRPr/>
            </a:pPr>
            <a:fld id="{E20C077F-10DF-2745-B3E1-A431BF736E0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24" r:id="rId1"/>
    <p:sldLayoutId id="2147484725" r:id="rId2"/>
    <p:sldLayoutId id="2147484726" r:id="rId3"/>
    <p:sldLayoutId id="2147484727" r:id="rId4"/>
    <p:sldLayoutId id="2147484728" r:id="rId5"/>
    <p:sldLayoutId id="2147484729" r:id="rId6"/>
    <p:sldLayoutId id="2147484730" r:id="rId7"/>
    <p:sldLayoutId id="2147484731" r:id="rId8"/>
    <p:sldLayoutId id="2147484732" r:id="rId9"/>
    <p:sldLayoutId id="2147484733" r:id="rId10"/>
    <p:sldLayoutId id="2147484734"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MS Pゴシック" pitchFamily="-92" charset="-128"/>
          <a:cs typeface="MS Pゴシック" pitchFamily="-92" charset="-128"/>
        </a:defRPr>
      </a:lvl2pPr>
      <a:lvl3pPr algn="ctr" rtl="0" eaLnBrk="0" fontAlgn="base" hangingPunct="0">
        <a:spcBef>
          <a:spcPct val="0"/>
        </a:spcBef>
        <a:spcAft>
          <a:spcPct val="0"/>
        </a:spcAft>
        <a:defRPr sz="4400" b="1">
          <a:solidFill>
            <a:schemeClr val="tx2"/>
          </a:solidFill>
          <a:latin typeface="Arial" charset="0"/>
          <a:ea typeface="MS Pゴシック" pitchFamily="-92" charset="-128"/>
          <a:cs typeface="MS Pゴシック" pitchFamily="-92" charset="-128"/>
        </a:defRPr>
      </a:lvl3pPr>
      <a:lvl4pPr algn="ctr" rtl="0" eaLnBrk="0" fontAlgn="base" hangingPunct="0">
        <a:spcBef>
          <a:spcPct val="0"/>
        </a:spcBef>
        <a:spcAft>
          <a:spcPct val="0"/>
        </a:spcAft>
        <a:defRPr sz="4400" b="1">
          <a:solidFill>
            <a:schemeClr val="tx2"/>
          </a:solidFill>
          <a:latin typeface="Arial" charset="0"/>
          <a:ea typeface="MS Pゴシック" pitchFamily="-92" charset="-128"/>
          <a:cs typeface="MS Pゴシック" pitchFamily="-92" charset="-128"/>
        </a:defRPr>
      </a:lvl4pPr>
      <a:lvl5pPr algn="ctr" rtl="0" eaLnBrk="0" fontAlgn="base" hangingPunct="0">
        <a:spcBef>
          <a:spcPct val="0"/>
        </a:spcBef>
        <a:spcAft>
          <a:spcPct val="0"/>
        </a:spcAft>
        <a:defRPr sz="4400" b="1">
          <a:solidFill>
            <a:schemeClr val="tx2"/>
          </a:solidFill>
          <a:latin typeface="Arial" charset="0"/>
          <a:ea typeface="MS Pゴシック" pitchFamily="-92" charset="-128"/>
          <a:cs typeface="MS Pゴシック" pitchFamily="-92" charset="-128"/>
        </a:defRPr>
      </a:lvl5pPr>
      <a:lvl6pPr marL="457200" algn="ctr" rtl="0" fontAlgn="base">
        <a:spcBef>
          <a:spcPct val="0"/>
        </a:spcBef>
        <a:spcAft>
          <a:spcPct val="0"/>
        </a:spcAft>
        <a:defRPr sz="4400">
          <a:solidFill>
            <a:schemeClr val="tx2"/>
          </a:solidFill>
          <a:latin typeface="Times New Roman" pitchFamily="18" charset="0"/>
          <a:ea typeface="MS Pゴシック" pitchFamily="-92" charset="-128"/>
        </a:defRPr>
      </a:lvl6pPr>
      <a:lvl7pPr marL="914400" algn="ctr" rtl="0" fontAlgn="base">
        <a:spcBef>
          <a:spcPct val="0"/>
        </a:spcBef>
        <a:spcAft>
          <a:spcPct val="0"/>
        </a:spcAft>
        <a:defRPr sz="4400">
          <a:solidFill>
            <a:schemeClr val="tx2"/>
          </a:solidFill>
          <a:latin typeface="Times New Roman" pitchFamily="18" charset="0"/>
          <a:ea typeface="MS Pゴシック" pitchFamily="-92" charset="-128"/>
        </a:defRPr>
      </a:lvl7pPr>
      <a:lvl8pPr marL="1371600" algn="ctr" rtl="0" fontAlgn="base">
        <a:spcBef>
          <a:spcPct val="0"/>
        </a:spcBef>
        <a:spcAft>
          <a:spcPct val="0"/>
        </a:spcAft>
        <a:defRPr sz="4400">
          <a:solidFill>
            <a:schemeClr val="tx2"/>
          </a:solidFill>
          <a:latin typeface="Times New Roman" pitchFamily="18" charset="0"/>
          <a:ea typeface="MS Pゴシック" pitchFamily="-92" charset="-128"/>
        </a:defRPr>
      </a:lvl8pPr>
      <a:lvl9pPr marL="1828800" algn="ctr" rtl="0" fontAlgn="base">
        <a:spcBef>
          <a:spcPct val="0"/>
        </a:spcBef>
        <a:spcAft>
          <a:spcPct val="0"/>
        </a:spcAft>
        <a:defRPr sz="4400">
          <a:solidFill>
            <a:schemeClr val="tx2"/>
          </a:solidFill>
          <a:latin typeface="Times New Roman" pitchFamily="18" charset="0"/>
          <a:ea typeface="MS Pゴシック" pitchFamily="-92" charset="-128"/>
        </a:defRPr>
      </a:lvl9pPr>
    </p:titleStyle>
    <p:bodyStyle>
      <a:lvl1pPr marL="342900" indent="-342900" algn="l" rtl="0" eaLnBrk="0" fontAlgn="base" hangingPunct="0">
        <a:spcBef>
          <a:spcPct val="20000"/>
        </a:spcBef>
        <a:spcAft>
          <a:spcPct val="0"/>
        </a:spcAft>
        <a:buFont typeface="Wingdings" charset="0"/>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Font typeface="Wingdings" charset="0"/>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Font typeface="Wingdings" charset="0"/>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Font typeface="Wingdings" charset="0"/>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Font typeface="Wingdings" charset="0"/>
        <a:buChar char="§"/>
        <a:defRPr sz="2000" b="1">
          <a:solidFill>
            <a:schemeClr val="tx1"/>
          </a:solidFill>
          <a:latin typeface="Arial"/>
          <a:ea typeface="+mn-ea"/>
          <a:cs typeface="Arial"/>
        </a:defRPr>
      </a:lvl5pPr>
      <a:lvl6pPr marL="2514600" indent="-228600" algn="l" rtl="0" fontAlgn="base">
        <a:spcBef>
          <a:spcPct val="20000"/>
        </a:spcBef>
        <a:spcAft>
          <a:spcPct val="0"/>
        </a:spcAft>
        <a:buFont typeface="Wingdings" pitchFamily="2"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2"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2"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2"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a:solidFill>
                  <a:srgbClr val="FFFFFF"/>
                </a:solidFill>
                <a:latin typeface="Arial" charset="0"/>
              </a:defRPr>
            </a:lvl1pPr>
          </a:lstStyle>
          <a:p>
            <a:pPr>
              <a:defRPr/>
            </a:pPr>
            <a:fld id="{EC1ED9F2-C92E-BC4A-A9A6-357D7ECB48D5}" type="slidenum">
              <a:rPr lang="en-US"/>
              <a:pPr>
                <a:defRPr/>
              </a:pPr>
              <a:t>‹#›</a:t>
            </a:fld>
            <a:endParaRPr lang="en-US" dirty="0"/>
          </a:p>
        </p:txBody>
      </p:sp>
    </p:spTree>
    <p:extLst>
      <p:ext uri="{BB962C8B-B14F-4D97-AF65-F5344CB8AC3E}">
        <p14:creationId xmlns:p14="http://schemas.microsoft.com/office/powerpoint/2010/main" val="2944247127"/>
      </p:ext>
    </p:extLst>
  </p:cSld>
  <p:clrMap bg1="lt1" tx1="dk1" bg2="lt2" tx2="dk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sz="4400" b="1">
          <a:solidFill>
            <a:srgbClr val="FFFFFF"/>
          </a:solidFill>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0642"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776296357"/>
      </p:ext>
    </p:extLst>
  </p:cSld>
  <p:clrMap bg1="lt1" tx1="dk1" bg2="lt2" tx2="dk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a:defRPr/>
            </a:pPr>
            <a:fld id="{37A3F00B-9D3F-5049-BD77-AD8C4B4255D8}" type="slidenum">
              <a:rPr lang="en-US"/>
              <a:pPr>
                <a:defRPr/>
              </a:pPr>
              <a:t>‹#›</a:t>
            </a:fld>
            <a:endParaRPr lang="en-US"/>
          </a:p>
        </p:txBody>
      </p:sp>
    </p:spTree>
    <p:extLst>
      <p:ext uri="{BB962C8B-B14F-4D97-AF65-F5344CB8AC3E}">
        <p14:creationId xmlns:p14="http://schemas.microsoft.com/office/powerpoint/2010/main" val="584090648"/>
      </p:ext>
    </p:extLst>
  </p:cSld>
  <p:clrMap bg1="lt1" tx1="dk1" bg2="lt2" tx2="dk2" accent1="accent1" accent2="accent2" accent3="accent3" accent4="accent4" accent5="accent5" accent6="accent6" hlink="hlink" folHlink="folHlink"/>
  <p:sldLayoutIdLst>
    <p:sldLayoutId id="2147487022" r:id="rId1"/>
    <p:sldLayoutId id="2147487023" r:id="rId2"/>
    <p:sldLayoutId id="2147487024" r:id="rId3"/>
    <p:sldLayoutId id="2147487025" r:id="rId4"/>
    <p:sldLayoutId id="2147487026" r:id="rId5"/>
    <p:sldLayoutId id="2147487027" r:id="rId6"/>
    <p:sldLayoutId id="2147487028" r:id="rId7"/>
    <p:sldLayoutId id="2147487029" r:id="rId8"/>
    <p:sldLayoutId id="2147487030" r:id="rId9"/>
    <p:sldLayoutId id="2147487031" r:id="rId10"/>
    <p:sldLayoutId id="214748703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defTabSz="914400" fontAlgn="base">
              <a:spcBef>
                <a:spcPct val="0"/>
              </a:spcBef>
              <a:spcAft>
                <a:spcPct val="0"/>
              </a:spcAft>
              <a:defRPr/>
            </a:pPr>
            <a:fld id="{37A3F00B-9D3F-5049-BD77-AD8C4B4255D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781288899"/>
      </p:ext>
    </p:extLst>
  </p:cSld>
  <p:clrMap bg1="lt1" tx1="dk1" bg2="lt2" tx2="dk2" accent1="accent1" accent2="accent2" accent3="accent3" accent4="accent4" accent5="accent5" accent6="accent6" hlink="hlink" folHlink="folHlink"/>
  <p:sldLayoutIdLst>
    <p:sldLayoutId id="2147487034" r:id="rId1"/>
    <p:sldLayoutId id="2147487035" r:id="rId2"/>
    <p:sldLayoutId id="2147487036" r:id="rId3"/>
    <p:sldLayoutId id="2147487037" r:id="rId4"/>
    <p:sldLayoutId id="2147487038" r:id="rId5"/>
    <p:sldLayoutId id="2147487039" r:id="rId6"/>
    <p:sldLayoutId id="2147487040" r:id="rId7"/>
    <p:sldLayoutId id="2147487041" r:id="rId8"/>
    <p:sldLayoutId id="2147487042" r:id="rId9"/>
    <p:sldLayoutId id="2147487043" r:id="rId10"/>
    <p:sldLayoutId id="21474870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12" charset="0"/>
                <a:ea typeface="Osaka" pitchFamily="-112" charset="-128"/>
                <a:cs typeface="Osaka" pitchFamily="-112" charset="-128"/>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Osaka" pitchFamily="-112" charset="-128"/>
                <a:cs typeface="Osaka" pitchFamily="-112" charset="-128"/>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0FCFD975-EB09-B244-94E8-D5CD3BC97C8C}" type="slidenum">
              <a:rPr lang="en-US"/>
              <a:pPr>
                <a:defRPr/>
              </a:pPr>
              <a:t>‹#›</a:t>
            </a:fld>
            <a:endParaRPr lang="en-US"/>
          </a:p>
        </p:txBody>
      </p:sp>
    </p:spTree>
    <p:extLst>
      <p:ext uri="{BB962C8B-B14F-4D97-AF65-F5344CB8AC3E}">
        <p14:creationId xmlns:p14="http://schemas.microsoft.com/office/powerpoint/2010/main" val="862809249"/>
      </p:ext>
    </p:extLst>
  </p:cSld>
  <p:clrMap bg1="lt1" tx1="dk1" bg2="lt2" tx2="dk2" accent1="accent1" accent2="accent2" accent3="accent3" accent4="accent4" accent5="accent5" accent6="accent6" hlink="hlink" folHlink="folHlink"/>
  <p:sldLayoutIdLst>
    <p:sldLayoutId id="2147487046" r:id="rId1"/>
    <p:sldLayoutId id="2147487047" r:id="rId2"/>
    <p:sldLayoutId id="2147487048" r:id="rId3"/>
    <p:sldLayoutId id="2147487049" r:id="rId4"/>
    <p:sldLayoutId id="2147487050" r:id="rId5"/>
    <p:sldLayoutId id="2147487051" r:id="rId6"/>
    <p:sldLayoutId id="2147487052" r:id="rId7"/>
    <p:sldLayoutId id="2147487053" r:id="rId8"/>
    <p:sldLayoutId id="2147487054" r:id="rId9"/>
    <p:sldLayoutId id="2147487055" r:id="rId10"/>
    <p:sldLayoutId id="2147487056" r:id="rId11"/>
  </p:sldLayoutIdLst>
  <p:txStyles>
    <p:titleStyle>
      <a:lvl1pPr algn="ctr" rtl="0" eaLnBrk="0" fontAlgn="base" hangingPunct="0">
        <a:spcBef>
          <a:spcPct val="0"/>
        </a:spcBef>
        <a:spcAft>
          <a:spcPct val="0"/>
        </a:spcAft>
        <a:defRPr sz="4400" b="1">
          <a:solidFill>
            <a:schemeClr val="tx2"/>
          </a:solidFill>
          <a:latin typeface="+mj-lt"/>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a:solidFill>
            <a:schemeClr val="tx1"/>
          </a:solidFill>
          <a:latin typeface="+mn-lt"/>
          <a:ea typeface="+mn-ea"/>
          <a:cs typeface="Osaka" pitchFamily="-112" charset="-128"/>
        </a:defRPr>
      </a:lvl1pPr>
      <a:lvl2pPr marL="742950" indent="-285750" algn="l" rtl="0" eaLnBrk="0" fontAlgn="base" hangingPunct="0">
        <a:spcBef>
          <a:spcPct val="20000"/>
        </a:spcBef>
        <a:spcAft>
          <a:spcPct val="0"/>
        </a:spcAft>
        <a:buChar char="–"/>
        <a:defRPr sz="2800" b="1">
          <a:solidFill>
            <a:schemeClr val="tx1"/>
          </a:solidFill>
          <a:latin typeface="+mn-lt"/>
          <a:ea typeface="+mn-ea"/>
          <a:cs typeface="Osaka" pitchFamily="-112" charset="-128"/>
        </a:defRPr>
      </a:lvl2pPr>
      <a:lvl3pPr marL="1143000" indent="-228600" algn="l" rtl="0" eaLnBrk="0" fontAlgn="base" hangingPunct="0">
        <a:spcBef>
          <a:spcPct val="20000"/>
        </a:spcBef>
        <a:spcAft>
          <a:spcPct val="0"/>
        </a:spcAft>
        <a:buChar char="•"/>
        <a:defRPr sz="2400" b="1">
          <a:solidFill>
            <a:schemeClr val="tx1"/>
          </a:solidFill>
          <a:latin typeface="+mn-lt"/>
          <a:ea typeface="+mn-ea"/>
          <a:cs typeface="Osaka" pitchFamily="-112" charset="-128"/>
        </a:defRPr>
      </a:lvl3pPr>
      <a:lvl4pPr marL="1600200" indent="-228600" algn="l" rtl="0" eaLnBrk="0" fontAlgn="base" hangingPunct="0">
        <a:spcBef>
          <a:spcPct val="20000"/>
        </a:spcBef>
        <a:spcAft>
          <a:spcPct val="0"/>
        </a:spcAft>
        <a:buChar char="–"/>
        <a:defRPr sz="2000" b="1">
          <a:solidFill>
            <a:schemeClr val="tx1"/>
          </a:solidFill>
          <a:latin typeface="+mn-lt"/>
          <a:ea typeface="+mn-ea"/>
          <a:cs typeface="Osaka" pitchFamily="-112" charset="-128"/>
        </a:defRPr>
      </a:lvl4pPr>
      <a:lvl5pPr marL="2057400" indent="-228600" algn="l" rtl="0" eaLnBrk="0" fontAlgn="base" hangingPunct="0">
        <a:spcBef>
          <a:spcPct val="20000"/>
        </a:spcBef>
        <a:spcAft>
          <a:spcPct val="0"/>
        </a:spcAft>
        <a:buChar char="»"/>
        <a:defRPr sz="2000" b="1">
          <a:solidFill>
            <a:schemeClr val="tx1"/>
          </a:solidFill>
          <a:latin typeface="+mn-lt"/>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a:solidFill>
                  <a:srgbClr val="FFFFFF"/>
                </a:solidFill>
                <a:latin typeface="Arial" charset="0"/>
              </a:defRPr>
            </a:lvl1pPr>
          </a:lstStyle>
          <a:p>
            <a:pPr>
              <a:defRPr/>
            </a:pPr>
            <a:fld id="{96C3339E-D1C7-0445-87F1-29B089686076}" type="slidenum">
              <a:rPr lang="en-US"/>
              <a:pPr>
                <a:defRPr/>
              </a:pPr>
              <a:t>‹#›</a:t>
            </a:fld>
            <a:endParaRPr lang="en-US" dirty="0"/>
          </a:p>
        </p:txBody>
      </p:sp>
    </p:spTree>
    <p:extLst>
      <p:ext uri="{BB962C8B-B14F-4D97-AF65-F5344CB8AC3E}">
        <p14:creationId xmlns:p14="http://schemas.microsoft.com/office/powerpoint/2010/main" val="1942154974"/>
      </p:ext>
    </p:extLst>
  </p:cSld>
  <p:clrMap bg1="lt1" tx1="dk1" bg2="lt2" tx2="dk2" accent1="accent1" accent2="accent2" accent3="accent3" accent4="accent4" accent5="accent5" accent6="accent6" hlink="hlink" folHlink="folHlink"/>
  <p:sldLayoutIdLst>
    <p:sldLayoutId id="2147487058" r:id="rId1"/>
    <p:sldLayoutId id="2147487059" r:id="rId2"/>
    <p:sldLayoutId id="2147487060" r:id="rId3"/>
    <p:sldLayoutId id="2147487061" r:id="rId4"/>
    <p:sldLayoutId id="2147487062" r:id="rId5"/>
    <p:sldLayoutId id="2147487063" r:id="rId6"/>
    <p:sldLayoutId id="2147487064" r:id="rId7"/>
    <p:sldLayoutId id="2147487065" r:id="rId8"/>
    <p:sldLayoutId id="2147487066" r:id="rId9"/>
    <p:sldLayoutId id="2147487067" r:id="rId10"/>
    <p:sldLayoutId id="2147487068" r:id="rId11"/>
  </p:sldLayoutIdLst>
  <p:txStyles>
    <p:titleStyle>
      <a:lvl1pPr algn="ctr" rtl="0" eaLnBrk="0" fontAlgn="base" hangingPunct="0">
        <a:spcBef>
          <a:spcPct val="0"/>
        </a:spcBef>
        <a:spcAft>
          <a:spcPct val="0"/>
        </a:spcAft>
        <a:defRPr sz="4400" b="1">
          <a:solidFill>
            <a:srgbClr val="FFFFFF"/>
          </a:solidFill>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12" charset="0"/>
                <a:ea typeface="Osaka" pitchFamily="-112" charset="-128"/>
                <a:cs typeface="Osaka" pitchFamily="-112" charset="-128"/>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12" charset="0"/>
                <a:ea typeface="Osaka" pitchFamily="-112" charset="-128"/>
                <a:cs typeface="Osaka" pitchFamily="-112" charset="-128"/>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Osaka" charset="0"/>
                <a:cs typeface="Osaka" charset="0"/>
              </a:defRPr>
            </a:lvl1pPr>
          </a:lstStyle>
          <a:p>
            <a:pPr>
              <a:defRPr/>
            </a:pPr>
            <a:fld id="{AEE57982-BBF2-F84D-8CE1-65070D9D21C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Lst>
  <p:txStyles>
    <p:titleStyle>
      <a:lvl1pPr algn="ctr" rtl="0" eaLnBrk="0" fontAlgn="base" hangingPunct="0">
        <a:spcBef>
          <a:spcPct val="0"/>
        </a:spcBef>
        <a:spcAft>
          <a:spcPct val="0"/>
        </a:spcAft>
        <a:defRPr sz="4400" b="1">
          <a:solidFill>
            <a:schemeClr val="tx2"/>
          </a:solidFill>
          <a:latin typeface="+mj-lt"/>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a:solidFill>
            <a:schemeClr val="tx1"/>
          </a:solidFill>
          <a:latin typeface="+mn-lt"/>
          <a:ea typeface="+mn-ea"/>
          <a:cs typeface="Osaka" pitchFamily="-112" charset="-128"/>
        </a:defRPr>
      </a:lvl1pPr>
      <a:lvl2pPr marL="742950" indent="-285750" algn="l" rtl="0" eaLnBrk="0" fontAlgn="base" hangingPunct="0">
        <a:spcBef>
          <a:spcPct val="20000"/>
        </a:spcBef>
        <a:spcAft>
          <a:spcPct val="0"/>
        </a:spcAft>
        <a:buChar char="–"/>
        <a:defRPr sz="2800" b="1">
          <a:solidFill>
            <a:schemeClr val="tx1"/>
          </a:solidFill>
          <a:latin typeface="+mn-lt"/>
          <a:ea typeface="+mn-ea"/>
          <a:cs typeface="Osaka" pitchFamily="-112" charset="-128"/>
        </a:defRPr>
      </a:lvl2pPr>
      <a:lvl3pPr marL="1143000" indent="-228600" algn="l" rtl="0" eaLnBrk="0" fontAlgn="base" hangingPunct="0">
        <a:spcBef>
          <a:spcPct val="20000"/>
        </a:spcBef>
        <a:spcAft>
          <a:spcPct val="0"/>
        </a:spcAft>
        <a:buChar char="•"/>
        <a:defRPr sz="2400" b="1">
          <a:solidFill>
            <a:schemeClr val="tx1"/>
          </a:solidFill>
          <a:latin typeface="+mn-lt"/>
          <a:ea typeface="+mn-ea"/>
          <a:cs typeface="Osaka" pitchFamily="-112" charset="-128"/>
        </a:defRPr>
      </a:lvl3pPr>
      <a:lvl4pPr marL="1600200" indent="-228600" algn="l" rtl="0" eaLnBrk="0" fontAlgn="base" hangingPunct="0">
        <a:spcBef>
          <a:spcPct val="20000"/>
        </a:spcBef>
        <a:spcAft>
          <a:spcPct val="0"/>
        </a:spcAft>
        <a:buChar char="–"/>
        <a:defRPr sz="2000" b="1">
          <a:solidFill>
            <a:schemeClr val="tx1"/>
          </a:solidFill>
          <a:latin typeface="+mn-lt"/>
          <a:ea typeface="+mn-ea"/>
          <a:cs typeface="Osaka" pitchFamily="-112" charset="-128"/>
        </a:defRPr>
      </a:lvl4pPr>
      <a:lvl5pPr marL="2057400" indent="-228600" algn="l" rtl="0" eaLnBrk="0" fontAlgn="base" hangingPunct="0">
        <a:spcBef>
          <a:spcPct val="20000"/>
        </a:spcBef>
        <a:spcAft>
          <a:spcPct val="0"/>
        </a:spcAft>
        <a:buChar char="»"/>
        <a:defRPr sz="2000" b="1">
          <a:solidFill>
            <a:schemeClr val="tx1"/>
          </a:solidFill>
          <a:latin typeface="+mn-lt"/>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891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5" name="Rectangle 3"/>
          <p:cNvSpPr>
            <a:spLocks noGrp="1" noChangeArrowheads="1"/>
          </p:cNvSpPr>
          <p:nvPr>
            <p:ph type="title"/>
          </p:nvPr>
        </p:nvSpPr>
        <p:spPr bwMode="auto">
          <a:xfrm>
            <a:off x="38100" y="60960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6" name="Rectangle 4"/>
          <p:cNvSpPr>
            <a:spLocks noGrp="1" noChangeArrowheads="1"/>
          </p:cNvSpPr>
          <p:nvPr>
            <p:ph type="body" idx="1"/>
          </p:nvPr>
        </p:nvSpPr>
        <p:spPr bwMode="auto">
          <a:xfrm>
            <a:off x="38100" y="1981200"/>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400">
                <a:solidFill>
                  <a:srgbClr val="000000"/>
                </a:solidFill>
                <a:latin typeface="Times New Roman" charset="0"/>
                <a:ea typeface="ＭＳ Ｐゴシック"/>
                <a:cs typeface="ＭＳ Ｐゴシック"/>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defRPr sz="1400">
                <a:solidFill>
                  <a:srgbClr val="000000"/>
                </a:solidFill>
                <a:latin typeface="Times New Roman" charset="0"/>
                <a:ea typeface="ＭＳ Ｐゴシック"/>
                <a:cs typeface="ＭＳ Ｐゴシック"/>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400">
                <a:solidFill>
                  <a:srgbClr val="000000"/>
                </a:solidFill>
                <a:latin typeface="Times New Roman" charset="0"/>
              </a:defRPr>
            </a:lvl1pPr>
          </a:lstStyle>
          <a:p>
            <a:pPr>
              <a:defRPr/>
            </a:pPr>
            <a:fld id="{D1AA7D9F-E88A-B24E-B6D0-04FCA28039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831" r:id="rId1"/>
    <p:sldLayoutId id="2147484832" r:id="rId2"/>
  </p:sldLayoutIdLst>
  <p:txStyles>
    <p:titleStyle>
      <a:lvl1pPr algn="ctr" rtl="0" eaLnBrk="0" fontAlgn="base" hangingPunct="0">
        <a:spcBef>
          <a:spcPct val="0"/>
        </a:spcBef>
        <a:spcAft>
          <a:spcPct val="0"/>
        </a:spcAft>
        <a:defRPr kumimoji="1" sz="4400" b="1">
          <a:solidFill>
            <a:schemeClr val="tx2"/>
          </a:solidFill>
          <a:latin typeface="Arial"/>
          <a:ea typeface="+mj-ea"/>
          <a:cs typeface="Arial"/>
        </a:defRPr>
      </a:lvl1pPr>
      <a:lvl2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6pPr>
      <a:lvl7pPr marL="9144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7pPr>
      <a:lvl8pPr marL="13716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8pPr>
      <a:lvl9pPr marL="18288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9pPr>
    </p:titleStyle>
    <p:bodyStyle>
      <a:lvl1pPr marL="465138" indent="-465138" algn="l" rtl="0" eaLnBrk="0" fontAlgn="base" hangingPunct="0">
        <a:spcBef>
          <a:spcPct val="20000"/>
        </a:spcBef>
        <a:spcAft>
          <a:spcPct val="0"/>
        </a:spcAft>
        <a:buClr>
          <a:srgbClr val="2D5902"/>
        </a:buClr>
        <a:buFont typeface="Wingdings" charset="0"/>
        <a:buChar char=""/>
        <a:defRPr kumimoji="1" sz="3200" b="1">
          <a:solidFill>
            <a:schemeClr val="tx1"/>
          </a:solidFill>
          <a:latin typeface="Arial"/>
          <a:ea typeface="+mn-ea"/>
          <a:cs typeface="Arial"/>
        </a:defRPr>
      </a:lvl1pPr>
      <a:lvl2pPr marL="965200" indent="-385763" algn="l" rtl="0" eaLnBrk="0" fontAlgn="base" hangingPunct="0">
        <a:spcBef>
          <a:spcPct val="20000"/>
        </a:spcBef>
        <a:spcAft>
          <a:spcPct val="0"/>
        </a:spcAft>
        <a:buClr>
          <a:srgbClr val="2D5902"/>
        </a:buClr>
        <a:buFont typeface="Wingdings" charset="0"/>
        <a:buChar char=""/>
        <a:defRPr kumimoji="1" sz="2800" b="1">
          <a:solidFill>
            <a:schemeClr val="tx1"/>
          </a:solidFill>
          <a:latin typeface="Arial"/>
          <a:ea typeface="+mn-ea"/>
          <a:cs typeface="Arial"/>
        </a:defRPr>
      </a:lvl2pPr>
      <a:lvl3pPr marL="1484313" indent="-331788" algn="l" rtl="0" eaLnBrk="0" fontAlgn="base" hangingPunct="0">
        <a:spcBef>
          <a:spcPct val="20000"/>
        </a:spcBef>
        <a:spcAft>
          <a:spcPct val="0"/>
        </a:spcAft>
        <a:buClr>
          <a:srgbClr val="2D5902"/>
        </a:buClr>
        <a:buFont typeface="Wingdings" charset="0"/>
        <a:buChar char=""/>
        <a:defRPr kumimoji="1" sz="2400" b="1">
          <a:solidFill>
            <a:schemeClr val="tx1"/>
          </a:solidFill>
          <a:latin typeface="Arial"/>
          <a:ea typeface="+mn-ea"/>
          <a:cs typeface="Arial"/>
        </a:defRPr>
      </a:lvl3pPr>
      <a:lvl4pPr marL="1949450" indent="-296863"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4pPr>
      <a:lvl5pPr marL="2343150" indent="-279400"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5pPr>
      <a:lvl6pPr marL="28003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6pPr>
      <a:lvl7pPr marL="32575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7pPr>
      <a:lvl8pPr marL="37147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8pPr>
      <a:lvl9pPr marL="41719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a:defRPr/>
            </a:pPr>
            <a:fld id="{EA02A499-6D56-A945-92C4-F6DBFF92A2E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46" r:id="rId1"/>
    <p:sldLayoutId id="2147484747" r:id="rId2"/>
    <p:sldLayoutId id="2147484748" r:id="rId3"/>
    <p:sldLayoutId id="2147484749" r:id="rId4"/>
    <p:sldLayoutId id="2147484750" r:id="rId5"/>
    <p:sldLayoutId id="2147484751" r:id="rId6"/>
    <p:sldLayoutId id="2147484752" r:id="rId7"/>
    <p:sldLayoutId id="2147484753" r:id="rId8"/>
    <p:sldLayoutId id="2147484754" r:id="rId9"/>
    <p:sldLayoutId id="2147484755" r:id="rId10"/>
    <p:sldLayoutId id="2147484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defRPr>
            </a:lvl1pPr>
          </a:lstStyle>
          <a:p>
            <a:pPr>
              <a:defRPr/>
            </a:pPr>
            <a:fld id="{9563BFC8-A4D3-7F4D-8269-B92CFA7EFB87}" type="datetime1">
              <a:rPr lang="en-US"/>
              <a:pPr>
                <a:defRPr/>
              </a:pPr>
              <a:t>12/26/23</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0">
                <a:solidFill>
                  <a:srgbClr val="482400"/>
                </a:solidFill>
              </a:defRPr>
            </a:lvl1pPr>
          </a:lstStyle>
          <a:p>
            <a:pPr>
              <a:defRPr/>
            </a:pPr>
            <a:fld id="{B0B5316F-D0E3-F847-84D5-9951637375BE}" type="slidenum">
              <a:rPr lang="en-US"/>
              <a:pPr>
                <a:defRPr/>
              </a:pPr>
              <a:t>‹#›</a:t>
            </a:fld>
            <a:endParaRPr lang="en-US"/>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833"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a:solidFill>
                  <a:srgbClr val="FFFFFF"/>
                </a:solidFill>
                <a:latin typeface="Arial" charset="0"/>
              </a:defRPr>
            </a:lvl1pPr>
          </a:lstStyle>
          <a:p>
            <a:pPr>
              <a:defRPr/>
            </a:pPr>
            <a:fld id="{812CD333-964D-AC48-BA5A-3CF0E8834AF6}"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4834" r:id="rId1"/>
    <p:sldLayoutId id="2147484835" r:id="rId2"/>
    <p:sldLayoutId id="2147484836" r:id="rId3"/>
    <p:sldLayoutId id="2147484837" r:id="rId4"/>
    <p:sldLayoutId id="2147484838" r:id="rId5"/>
    <p:sldLayoutId id="2147484839" r:id="rId6"/>
    <p:sldLayoutId id="2147484840" r:id="rId7"/>
    <p:sldLayoutId id="2147484841" r:id="rId8"/>
    <p:sldLayoutId id="2147484842" r:id="rId9"/>
    <p:sldLayoutId id="2147484843" r:id="rId10"/>
    <p:sldLayoutId id="2147484844" r:id="rId11"/>
  </p:sldLayoutIdLst>
  <p:txStyles>
    <p:titleStyle>
      <a:lvl1pPr algn="ctr" rtl="0" eaLnBrk="0" fontAlgn="base" hangingPunct="0">
        <a:spcBef>
          <a:spcPct val="0"/>
        </a:spcBef>
        <a:spcAft>
          <a:spcPct val="0"/>
        </a:spcAft>
        <a:defRPr sz="4400" b="1">
          <a:solidFill>
            <a:srgbClr val="FFFFFF"/>
          </a:solidFill>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lt1" tx1="dk1" bg2="lt2" tx2="dk2" accent1="accent1" accent2="accent2" accent3="accent3" accent4="accent4" accent5="accent5" accent6="accent6" hlink="hlink" folHlink="folHlink"/>
  <p:sldLayoutIdLst>
    <p:sldLayoutId id="2147484845" r:id="rId1"/>
    <p:sldLayoutId id="2147484846" r:id="rId2"/>
    <p:sldLayoutId id="2147484847" r:id="rId3"/>
    <p:sldLayoutId id="2147484848" r:id="rId4"/>
    <p:sldLayoutId id="2147484849" r:id="rId5"/>
    <p:sldLayoutId id="2147484850" r:id="rId6"/>
    <p:sldLayoutId id="2147484851" r:id="rId7"/>
    <p:sldLayoutId id="2147484852" r:id="rId8"/>
    <p:sldLayoutId id="2147484853" r:id="rId9"/>
    <p:sldLayoutId id="2147484854" r:id="rId10"/>
    <p:sldLayoutId id="2147484855"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1588"/>
            <a:ext cx="9144000" cy="6859588"/>
            <a:chOff x="0" y="-1"/>
            <a:chExt cx="5760" cy="4321"/>
          </a:xfrm>
        </p:grpSpPr>
        <p:sp>
          <p:nvSpPr>
            <p:cNvPr id="8090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nvGrpSpPr>
            <p:cNvPr id="80907" name="Group 6"/>
            <p:cNvGrpSpPr>
              <a:grpSpLocks/>
            </p:cNvGrpSpPr>
            <p:nvPr/>
          </p:nvGrpSpPr>
          <p:grpSpPr bwMode="auto">
            <a:xfrm>
              <a:off x="0" y="1014"/>
              <a:ext cx="5760" cy="261"/>
              <a:chOff x="0" y="115"/>
              <a:chExt cx="5760" cy="464"/>
            </a:xfrm>
          </p:grpSpPr>
          <p:sp>
            <p:nvSpPr>
              <p:cNvPr id="8090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grpSp>
      <p:sp>
        <p:nvSpPr>
          <p:cNvPr id="80899" name="Rectangle 11"/>
          <p:cNvSpPr>
            <a:spLocks noGrp="1" noChangeArrowheads="1"/>
          </p:cNvSpPr>
          <p:nvPr>
            <p:ph type="title"/>
          </p:nvPr>
        </p:nvSpPr>
        <p:spPr bwMode="auto">
          <a:xfrm>
            <a:off x="-34925"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0" name="Rectangle 12"/>
          <p:cNvSpPr>
            <a:spLocks noGrp="1" noChangeArrowheads="1"/>
          </p:cNvSpPr>
          <p:nvPr>
            <p:ph type="body" idx="1"/>
          </p:nvPr>
        </p:nvSpPr>
        <p:spPr bwMode="auto">
          <a:xfrm>
            <a:off x="-34925"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50000"/>
              </a:spcBef>
              <a:defRPr sz="1400">
                <a:solidFill>
                  <a:srgbClr val="FFFFFF"/>
                </a:solidFill>
                <a:latin typeface="Arial Black" charset="0"/>
                <a:ea typeface="+mn-ea"/>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spcBef>
                <a:spcPct val="50000"/>
              </a:spcBef>
              <a:defRPr sz="1400">
                <a:solidFill>
                  <a:srgbClr val="FFFFFF"/>
                </a:solidFill>
                <a:latin typeface="Arial Black" charset="0"/>
                <a:ea typeface="+mn-ea"/>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BDFE2AD3-897B-B944-A717-2EC06721AB0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57" r:id="rId1"/>
    <p:sldLayoutId id="2147484758" r:id="rId2"/>
    <p:sldLayoutId id="2147484759" r:id="rId3"/>
    <p:sldLayoutId id="2147484760" r:id="rId4"/>
    <p:sldLayoutId id="2147484761" r:id="rId5"/>
    <p:sldLayoutId id="2147484762" r:id="rId6"/>
    <p:sldLayoutId id="2147484763" r:id="rId7"/>
    <p:sldLayoutId id="2147484764" r:id="rId8"/>
    <p:sldLayoutId id="2147484765" r:id="rId9"/>
    <p:sldLayoutId id="2147484766" r:id="rId10"/>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pitchFamily="-112" charset="0"/>
        </a:defRPr>
      </a:lvl6pPr>
      <a:lvl7pPr marL="914400" algn="ctr" rtl="0" eaLnBrk="0" fontAlgn="base" hangingPunct="0">
        <a:spcBef>
          <a:spcPct val="0"/>
        </a:spcBef>
        <a:spcAft>
          <a:spcPct val="0"/>
        </a:spcAft>
        <a:defRPr kumimoji="1" sz="4400">
          <a:solidFill>
            <a:schemeClr val="tx2"/>
          </a:solidFill>
          <a:latin typeface="Arial Black" pitchFamily="-112" charset="0"/>
        </a:defRPr>
      </a:lvl7pPr>
      <a:lvl8pPr marL="1371600" algn="ctr" rtl="0" eaLnBrk="0" fontAlgn="base" hangingPunct="0">
        <a:spcBef>
          <a:spcPct val="0"/>
        </a:spcBef>
        <a:spcAft>
          <a:spcPct val="0"/>
        </a:spcAft>
        <a:defRPr kumimoji="1" sz="4400">
          <a:solidFill>
            <a:schemeClr val="tx2"/>
          </a:solidFill>
          <a:latin typeface="Arial Black" pitchFamily="-112" charset="0"/>
        </a:defRPr>
      </a:lvl8pPr>
      <a:lvl9pPr marL="1828800" algn="ctr" rtl="0" eaLnBrk="0" fontAlgn="base" hangingPunct="0">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54.xml"/></Relationships>
</file>

<file path=ppt/slides/_rels/slide11.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54.xml"/></Relationships>
</file>

<file path=ppt/slides/_rels/slide12.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54.xml"/></Relationships>
</file>

<file path=ppt/slides/_rels/slide1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4.xml"/></Relationships>
</file>

<file path=ppt/slides/_rels/slide1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Layout" Target="../slideLayouts/slideLayout54.xml"/></Relationships>
</file>

<file path=ppt/slides/_rels/slide1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54.xml"/></Relationships>
</file>

<file path=ppt/slides/_rels/slide1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82.xml"/></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7.xml"/><Relationship Id="rId1" Type="http://schemas.openxmlformats.org/officeDocument/2006/relationships/slideLayout" Target="../slideLayouts/slideLayout81.xml"/></Relationships>
</file>

<file path=ppt/slides/_rels/slide1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95.xml"/><Relationship Id="rId4" Type="http://schemas.openxmlformats.org/officeDocument/2006/relationships/image" Target="../media/image41.jpeg"/></Relationships>
</file>

<file path=ppt/slides/_rels/slide1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40.xml"/></Relationships>
</file>

<file path=ppt/slides/_rels/slide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5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slideLayout" Target="../slideLayouts/slideLayout103.xml"/><Relationship Id="rId1" Type="http://schemas.openxmlformats.org/officeDocument/2006/relationships/themeOverride" Target="../theme/themeOverride1.xml"/><Relationship Id="rId6" Type="http://schemas.openxmlformats.org/officeDocument/2006/relationships/image" Target="../media/image43.jpeg"/><Relationship Id="rId5" Type="http://schemas.openxmlformats.org/officeDocument/2006/relationships/image" Target="../media/image41.jpeg"/><Relationship Id="rId4" Type="http://schemas.openxmlformats.org/officeDocument/2006/relationships/image" Target="../media/image40.jpeg"/></Relationships>
</file>

<file path=ppt/slides/_rels/slide2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139.xml"/></Relationships>
</file>

<file path=ppt/slides/_rels/slide2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xml"/><Relationship Id="rId1" Type="http://schemas.openxmlformats.org/officeDocument/2006/relationships/slideLayout" Target="../slideLayouts/slideLayout140.xml"/><Relationship Id="rId4" Type="http://schemas.openxmlformats.org/officeDocument/2006/relationships/image" Target="../media/image47.jpeg"/></Relationships>
</file>

<file path=ppt/slides/_rels/slide24.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839.xml"/></Relationships>
</file>

<file path=ppt/slides/_rels/slide2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527.xml"/></Relationships>
</file>

<file path=ppt/slides/_rels/slide2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527.xml"/></Relationships>
</file>

<file path=ppt/slides/_rels/slide2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9.xml"/><Relationship Id="rId1" Type="http://schemas.openxmlformats.org/officeDocument/2006/relationships/slideLayout" Target="../slideLayouts/slideLayout2227.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xml"/><Relationship Id="rId1" Type="http://schemas.openxmlformats.org/officeDocument/2006/relationships/slideLayout" Target="../slideLayouts/slideLayout2227.xml"/><Relationship Id="rId4" Type="http://schemas.openxmlformats.org/officeDocument/2006/relationships/image" Target="../media/image56.jpeg"/></Relationships>
</file>

<file path=ppt/slides/_rels/slide2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1.xml"/><Relationship Id="rId1" Type="http://schemas.openxmlformats.org/officeDocument/2006/relationships/slideLayout" Target="../slideLayouts/slideLayout43.xml"/></Relationships>
</file>

<file path=ppt/slides/_rels/slide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xml"/><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12.xml"/><Relationship Id="rId1" Type="http://schemas.openxmlformats.org/officeDocument/2006/relationships/slideLayout" Target="../slideLayouts/slideLayout7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8.xml"/></Relationships>
</file>

<file path=ppt/slides/_rels/slide3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7.xml"/><Relationship Id="rId1" Type="http://schemas.openxmlformats.org/officeDocument/2006/relationships/slideLayout" Target="../slideLayouts/slideLayout2234.xml"/></Relationships>
</file>

<file path=ppt/slides/_rels/slide3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234.xml"/></Relationships>
</file>

<file path=ppt/slides/_rels/slide3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8.xml"/><Relationship Id="rId1" Type="http://schemas.openxmlformats.org/officeDocument/2006/relationships/slideLayout" Target="../slideLayouts/slideLayout2245.xml"/></Relationships>
</file>

<file path=ppt/slides/_rels/slide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289.xml"/></Relationships>
</file>

<file path=ppt/slides/_rels/slide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9.xml"/><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xml"/><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0.xml"/><Relationship Id="rId1" Type="http://schemas.openxmlformats.org/officeDocument/2006/relationships/slideLayout" Target="../slideLayouts/slideLayout118.xml"/></Relationships>
</file>

<file path=ppt/slides/_rels/slide4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jpeg"/><Relationship Id="rId1" Type="http://schemas.openxmlformats.org/officeDocument/2006/relationships/slideLayout" Target="../slideLayouts/slideLayout2261.xml"/><Relationship Id="rId4" Type="http://schemas.openxmlformats.org/officeDocument/2006/relationships/image" Target="../media/image66.png"/></Relationships>
</file>

<file path=ppt/slides/_rels/slide4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jpeg"/><Relationship Id="rId1" Type="http://schemas.openxmlformats.org/officeDocument/2006/relationships/slideLayout" Target="../slideLayouts/slideLayout2261.xml"/><Relationship Id="rId4" Type="http://schemas.openxmlformats.org/officeDocument/2006/relationships/image" Target="../media/image66.png"/></Relationships>
</file>

<file path=ppt/slides/_rels/slide47.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261.xml"/></Relationships>
</file>

<file path=ppt/slides/_rels/slide48.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1.xml"/><Relationship Id="rId1" Type="http://schemas.openxmlformats.org/officeDocument/2006/relationships/slideLayout" Target="../slideLayouts/slideLayout2272.xml"/></Relationships>
</file>

<file path=ppt/slides/_rels/slide4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6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2.xml"/><Relationship Id="rId1" Type="http://schemas.openxmlformats.org/officeDocument/2006/relationships/slideLayout" Target="../slideLayouts/slideLayout2261.xml"/></Relationships>
</file>

<file path=ppt/slides/_rels/slide5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28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3.xml"/><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4.xml"/><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5.xml"/><Relationship Id="rId1" Type="http://schemas.openxmlformats.org/officeDocument/2006/relationships/slideLayout" Target="../slideLayouts/slideLayout138.xml"/><Relationship Id="rId4" Type="http://schemas.openxmlformats.org/officeDocument/2006/relationships/image" Target="../media/image7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54.xml"/></Relationships>
</file>

<file path=ppt/slides/_rels/slide9.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5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Jesus_Son_of_god_Holy_Spirit">
            <a:extLst>
              <a:ext uri="{FF2B5EF4-FFF2-40B4-BE49-F238E27FC236}">
                <a16:creationId xmlns:a16="http://schemas.microsoft.com/office/drawing/2014/main" id="{64BE7A5B-11F5-FD4B-2FD6-80A5C876CB69}"/>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7216" b="13042"/>
          <a:stretch/>
        </p:blipFill>
        <p:spPr bwMode="auto">
          <a:xfrm>
            <a:off x="0" y="0"/>
            <a:ext cx="9144000" cy="6853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idx="4294967295"/>
          </p:nvPr>
        </p:nvSpPr>
        <p:spPr>
          <a:xfrm>
            <a:off x="827088" y="2708275"/>
            <a:ext cx="8153400" cy="3082925"/>
          </a:xfrm>
          <a:effectLst/>
        </p:spPr>
        <p:txBody>
          <a:bodyPr/>
          <a:lstStyle/>
          <a:p>
            <a:pPr eaLnBrk="1" hangingPunct="1">
              <a:defRPr/>
            </a:pPr>
            <a:r>
              <a:rPr lang="ar-JO" sz="7200" dirty="0">
                <a:solidFill>
                  <a:schemeClr val="bg1"/>
                </a:solidFill>
                <a:effectLst>
                  <a:glow rad="228600">
                    <a:schemeClr val="tx1"/>
                  </a:glow>
                </a:effectLst>
                <a:ea typeface="MS Pゴシック" charset="0"/>
              </a:rPr>
              <a:t>معمودية الروح،        الملأ والثمر</a:t>
            </a:r>
            <a:endParaRPr lang="en-US" dirty="0">
              <a:effectLst>
                <a:glow rad="228600">
                  <a:schemeClr val="tx1"/>
                </a:glow>
              </a:effectLst>
              <a:ea typeface="MS Pゴシック" charset="0"/>
            </a:endParaRPr>
          </a:p>
        </p:txBody>
      </p:sp>
      <p:sp>
        <p:nvSpPr>
          <p:cNvPr id="3" name="Rectangle 2">
            <a:extLst>
              <a:ext uri="{FF2B5EF4-FFF2-40B4-BE49-F238E27FC236}">
                <a16:creationId xmlns:a16="http://schemas.microsoft.com/office/drawing/2014/main" id="{723DF4AB-E535-931F-5DD4-9A6407872E3F}"/>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lang="ar-JO" sz="1600" b="1" kern="0" dirty="0">
                <a:solidFill>
                  <a:srgbClr val="FFFFFF"/>
                </a:solidFill>
                <a:effectLst>
                  <a:outerShdw blurRad="38100" dist="38100" dir="2700000" algn="tl">
                    <a:srgbClr val="000000"/>
                  </a:outerShdw>
                </a:effectLst>
                <a:latin typeface="Arial"/>
                <a:ea typeface="+mn-ea"/>
                <a:cs typeface="Arial"/>
              </a:rPr>
              <a:t>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a:t>
            </a:r>
            <a:r>
              <a:rPr lang="ar-JO" sz="16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1" descr="Spirit indwelling.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36613"/>
            <a:ext cx="9210675" cy="6015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1"/>
          <p:cNvSpPr>
            <a:spLocks noGrp="1"/>
          </p:cNvSpPr>
          <p:nvPr>
            <p:ph type="title"/>
          </p:nvPr>
        </p:nvSpPr>
        <p:spPr>
          <a:xfrm>
            <a:off x="0" y="0"/>
            <a:ext cx="7885113" cy="836613"/>
          </a:xfrm>
        </p:spPr>
        <p:txBody>
          <a:bodyPr/>
          <a:lstStyle/>
          <a:p>
            <a:r>
              <a:rPr lang="ar-JO" sz="3200" dirty="0">
                <a:latin typeface="Arial" panose="020B0604020202020204" pitchFamily="34" charset="0"/>
                <a:ea typeface="ＭＳ Ｐゴシック" charset="0"/>
                <a:cs typeface="Arial" panose="020B0604020202020204" pitchFamily="34" charset="0"/>
              </a:rPr>
              <a:t>هل كل المؤمنين معمدين بالروح؟</a:t>
            </a:r>
            <a:endParaRPr lang="en-US" sz="3200"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7" name="Title 1"/>
          <p:cNvSpPr txBox="1">
            <a:spLocks/>
          </p:cNvSpPr>
          <p:nvPr/>
        </p:nvSpPr>
        <p:spPr bwMode="auto">
          <a:xfrm>
            <a:off x="0" y="1700808"/>
            <a:ext cx="9252520" cy="2952328"/>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 كو 12: 13</a:t>
            </a:r>
            <a:br>
              <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b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لأننا جميعنا </a:t>
            </a:r>
            <a:r>
              <a:rPr lang="ar-JO" sz="3200" b="1"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بروح واحد </a:t>
            </a: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اعتمدنا إلى جسد واحد، يهودا كنا أم يونانيين، عبيدا أم أحرارا، وجميعنا سقينا روحا واحدا.</a:t>
            </a:r>
          </a:p>
          <a:p>
            <a:pPr>
              <a:defRPr/>
            </a:pP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النظرة ب</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82783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1" descr="Spirit indwelling.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36613"/>
            <a:ext cx="9210675" cy="6015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1"/>
          <p:cNvSpPr>
            <a:spLocks noGrp="1"/>
          </p:cNvSpPr>
          <p:nvPr>
            <p:ph type="title"/>
          </p:nvPr>
        </p:nvSpPr>
        <p:spPr>
          <a:xfrm>
            <a:off x="0" y="0"/>
            <a:ext cx="7885113" cy="836613"/>
          </a:xfrm>
        </p:spPr>
        <p:txBody>
          <a:bodyPr/>
          <a:lstStyle/>
          <a:p>
            <a:r>
              <a:rPr lang="ar-JO" sz="3200" dirty="0">
                <a:latin typeface="Arial" panose="020B0604020202020204" pitchFamily="34" charset="0"/>
                <a:ea typeface="ＭＳ Ｐゴシック" charset="0"/>
                <a:cs typeface="Arial" panose="020B0604020202020204" pitchFamily="34" charset="0"/>
              </a:rPr>
              <a:t>هل كل المؤمنين معمدين بالروح؟</a:t>
            </a:r>
            <a:endParaRPr lang="en-US" sz="3200"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7" name="Title 1"/>
          <p:cNvSpPr txBox="1">
            <a:spLocks/>
          </p:cNvSpPr>
          <p:nvPr/>
        </p:nvSpPr>
        <p:spPr bwMode="auto">
          <a:xfrm>
            <a:off x="0" y="1700808"/>
            <a:ext cx="9252520" cy="2952328"/>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 كو 12: 13</a:t>
            </a:r>
            <a:br>
              <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b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لأننا جميعنا اعتمدنا </a:t>
            </a:r>
            <a:r>
              <a:rPr lang="ar-JO" sz="3200" b="1"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بروح واحد </a:t>
            </a: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إلى جسد واحد، يهودا كنا أم يونانيين، عبيدا أم أحرارا، وجميعنا سقينا روحا واحدا.</a:t>
            </a:r>
          </a:p>
          <a:p>
            <a:pPr>
              <a:defRPr/>
            </a:pP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النظرة ب</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0192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1" descr="Spirit indwelling.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36613"/>
            <a:ext cx="9210675" cy="6015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1"/>
          <p:cNvSpPr>
            <a:spLocks noGrp="1"/>
          </p:cNvSpPr>
          <p:nvPr>
            <p:ph type="title"/>
          </p:nvPr>
        </p:nvSpPr>
        <p:spPr>
          <a:xfrm>
            <a:off x="0" y="0"/>
            <a:ext cx="7885113" cy="836613"/>
          </a:xfrm>
        </p:spPr>
        <p:txBody>
          <a:bodyPr/>
          <a:lstStyle/>
          <a:p>
            <a:r>
              <a:rPr lang="ar-JO" sz="3200" dirty="0">
                <a:latin typeface="Arial" panose="020B0604020202020204" pitchFamily="34" charset="0"/>
                <a:ea typeface="ＭＳ Ｐゴシック" charset="0"/>
                <a:cs typeface="Arial" panose="020B0604020202020204" pitchFamily="34" charset="0"/>
              </a:rPr>
              <a:t>هل كل المؤمنين معمدين بالروح؟</a:t>
            </a:r>
            <a:endParaRPr lang="en-US" sz="3200"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7" name="Title 1"/>
          <p:cNvSpPr txBox="1">
            <a:spLocks/>
          </p:cNvSpPr>
          <p:nvPr/>
        </p:nvSpPr>
        <p:spPr bwMode="auto">
          <a:xfrm>
            <a:off x="0" y="1384995"/>
            <a:ext cx="9252520" cy="3556173"/>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ar-JO" sz="24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 كو 12: 13 ترجمتي</a:t>
            </a:r>
            <a:r>
              <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 </a:t>
            </a:r>
            <a:br>
              <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b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لأننا جميعنا اعتمدنا </a:t>
            </a:r>
            <a:r>
              <a:rPr lang="ar-JO" sz="3200" b="1"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بروح واحد </a:t>
            </a: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إلى جسد واحد، يهودا كنا أم يونانيين، عبيدا أم أحرارا، وجميعنا سقينا روحا واحدا.</a:t>
            </a:r>
          </a:p>
          <a:p>
            <a:pPr>
              <a:defRPr/>
            </a:pP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النظرة ت</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93540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7" name="Picture 3" descr="Shield-of-Faith-Against-the-Fiery-Dart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25400"/>
            <a:ext cx="9147175"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368642" name="Title 1"/>
          <p:cNvSpPr>
            <a:spLocks noGrp="1"/>
          </p:cNvSpPr>
          <p:nvPr>
            <p:ph type="title"/>
          </p:nvPr>
        </p:nvSpPr>
        <p:spPr>
          <a:xfrm>
            <a:off x="6156176" y="3429000"/>
            <a:ext cx="2987824" cy="3429000"/>
          </a:xfrm>
          <a:solidFill>
            <a:schemeClr val="tx1"/>
          </a:solidFill>
        </p:spPr>
        <p:txBody>
          <a:bodyPr lIns="91416" tIns="45709" rIns="91416" bIns="45709"/>
          <a:lstStyle/>
          <a:p>
            <a:pPr>
              <a:defRPr/>
            </a:pPr>
            <a:r>
              <a:rPr lang="ar-JO" sz="2400" kern="1200" dirty="0">
                <a:effectLst>
                  <a:glow rad="317500">
                    <a:schemeClr val="tx1">
                      <a:alpha val="91000"/>
                    </a:schemeClr>
                  </a:glow>
                </a:effectLst>
                <a:latin typeface="Arial" panose="020B0604020202020204" pitchFamily="34" charset="0"/>
                <a:cs typeface="Arial" panose="020B0604020202020204" pitchFamily="34" charset="0"/>
              </a:rPr>
              <a:t>حاملين فوق الكل ترس الإيمانالذي به تقدرون أن تطفئوا جميع سهام الشرير الملتهبة</a:t>
            </a:r>
            <a:br>
              <a:rPr lang="en-US" sz="2400" kern="1200" dirty="0">
                <a:effectLst>
                  <a:glow rad="317500">
                    <a:schemeClr val="tx1">
                      <a:alpha val="91000"/>
                    </a:schemeClr>
                  </a:glow>
                </a:effectLst>
                <a:latin typeface="Arial" panose="020B0604020202020204" pitchFamily="34" charset="0"/>
                <a:cs typeface="Arial" panose="020B0604020202020204" pitchFamily="34" charset="0"/>
              </a:rPr>
            </a:br>
            <a:br>
              <a:rPr lang="en-US" sz="2400" kern="1200" dirty="0">
                <a:effectLst>
                  <a:glow rad="317500">
                    <a:schemeClr val="tx1">
                      <a:alpha val="91000"/>
                    </a:schemeClr>
                  </a:glow>
                </a:effectLst>
                <a:latin typeface="Arial" panose="020B0604020202020204" pitchFamily="34" charset="0"/>
                <a:cs typeface="Arial" panose="020B0604020202020204" pitchFamily="34" charset="0"/>
              </a:rPr>
            </a:br>
            <a:r>
              <a:rPr lang="ar-JO" sz="2400" kern="1200" dirty="0">
                <a:effectLst>
                  <a:glow rad="317500">
                    <a:schemeClr val="tx1">
                      <a:alpha val="91000"/>
                    </a:schemeClr>
                  </a:glow>
                </a:effectLst>
                <a:latin typeface="Arial" panose="020B0604020202020204" pitchFamily="34" charset="0"/>
                <a:cs typeface="Arial" panose="020B0604020202020204" pitchFamily="34" charset="0"/>
              </a:rPr>
              <a:t>أفسس 6: 16</a:t>
            </a:r>
            <a:endParaRPr lang="en-US" sz="2400" kern="1200" dirty="0">
              <a:effectLst>
                <a:glow rad="317500">
                  <a:schemeClr val="tx1">
                    <a:alpha val="91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Title 1"/>
          <p:cNvSpPr>
            <a:spLocks noGrp="1"/>
          </p:cNvSpPr>
          <p:nvPr>
            <p:ph type="title"/>
          </p:nvPr>
        </p:nvSpPr>
        <p:spPr>
          <a:xfrm>
            <a:off x="3744913" y="4437063"/>
            <a:ext cx="5291137" cy="2376487"/>
          </a:xfrm>
        </p:spPr>
        <p:txBody>
          <a:bodyPr/>
          <a:lstStyle/>
          <a:p>
            <a:r>
              <a:rPr lang="ar-JO" dirty="0">
                <a:latin typeface="Arial" panose="020B0604020202020204" pitchFamily="34" charset="0"/>
                <a:ea typeface="ＭＳ Ｐゴシック" charset="0"/>
                <a:cs typeface="Arial" panose="020B0604020202020204" pitchFamily="34" charset="0"/>
              </a:rPr>
              <a:t>التناسخ يلغي          الضمان</a:t>
            </a:r>
            <a:endParaRPr lang="en-US" dirty="0">
              <a:latin typeface="Arial" panose="020B0604020202020204" pitchFamily="34" charset="0"/>
              <a:ea typeface="ＭＳ Ｐゴシック" charset="0"/>
              <a:cs typeface="Arial" panose="020B0604020202020204" pitchFamily="34" charset="0"/>
            </a:endParaRPr>
          </a:p>
        </p:txBody>
      </p:sp>
      <p:pic>
        <p:nvPicPr>
          <p:cNvPr id="186370" name="Picture 2" descr="reincarnation520_By_Laughing_Spirit_1920_REINCARNATION_AND_KARMA.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1338" y="654050"/>
            <a:ext cx="4113213" cy="620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6371"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5763" y="0"/>
            <a:ext cx="6183312" cy="4437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xxii</a:t>
            </a:r>
          </a:p>
        </p:txBody>
      </p:sp>
      <p:pic>
        <p:nvPicPr>
          <p:cNvPr id="187394" name="Picture 2" descr="eternal security loc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484313"/>
            <a:ext cx="6680200" cy="537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2" name="Title 1"/>
          <p:cNvSpPr>
            <a:spLocks noGrp="1"/>
          </p:cNvSpPr>
          <p:nvPr>
            <p:ph type="title"/>
          </p:nvPr>
        </p:nvSpPr>
        <p:spPr>
          <a:xfrm>
            <a:off x="-108520" y="792088"/>
            <a:ext cx="8892480" cy="1988840"/>
          </a:xfrm>
        </p:spPr>
        <p:txBody>
          <a:bodyPr lIns="91416" tIns="45709" rIns="91416" bIns="45709"/>
          <a:lstStyle/>
          <a:p>
            <a:pPr>
              <a:defRPr/>
            </a:pPr>
            <a:r>
              <a:rPr lang="ar-JO" sz="5400" kern="1200" dirty="0">
                <a:effectLst>
                  <a:glow rad="317500">
                    <a:schemeClr val="tx1">
                      <a:alpha val="91000"/>
                    </a:schemeClr>
                  </a:glow>
                </a:effectLst>
                <a:cs typeface="Arial"/>
              </a:rPr>
              <a:t>معمودية الروح تجعلك</a:t>
            </a:r>
            <a:br>
              <a:rPr lang="en-US" sz="5400" kern="1200" dirty="0">
                <a:effectLst>
                  <a:glow rad="317500">
                    <a:schemeClr val="tx1">
                      <a:alpha val="91000"/>
                    </a:schemeClr>
                  </a:glow>
                </a:effectLst>
                <a:cs typeface="Arial"/>
              </a:rPr>
            </a:br>
            <a:r>
              <a:rPr lang="ar-JO" sz="9600" kern="1200" dirty="0">
                <a:effectLst>
                  <a:glow rad="317500">
                    <a:schemeClr val="tx1">
                      <a:alpha val="91000"/>
                    </a:schemeClr>
                  </a:glow>
                </a:effectLst>
                <a:cs typeface="Arial"/>
              </a:rPr>
              <a:t>آمناً</a:t>
            </a:r>
            <a:endParaRPr lang="en-US" sz="5400" kern="1200" dirty="0">
              <a:effectLst>
                <a:glow rad="317500">
                  <a:schemeClr val="tx1">
                    <a:alpha val="91000"/>
                  </a:schemeClr>
                </a:glow>
              </a:effectLst>
              <a:cs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4" descr="dove-holy-spiri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698" name="Rectangle 2"/>
          <p:cNvSpPr>
            <a:spLocks noGrp="1" noChangeArrowheads="1"/>
          </p:cNvSpPr>
          <p:nvPr>
            <p:ph type="title"/>
          </p:nvPr>
        </p:nvSpPr>
        <p:spPr>
          <a:xfrm>
            <a:off x="3352800" y="2743200"/>
            <a:ext cx="5791200" cy="3886200"/>
          </a:xfrm>
          <a:effectLst>
            <a:outerShdw blurRad="63500" dist="35921" dir="2700000" algn="ctr" rotWithShape="0">
              <a:schemeClr val="tx1">
                <a:alpha val="74998"/>
              </a:schemeClr>
            </a:outerShdw>
          </a:effectLst>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المؤمنون فقط               لديهم حكمة الله                  لأن المؤمنين فقط            لديهم </a:t>
            </a:r>
            <a:r>
              <a:rPr lang="ar-JO" b="1" dirty="0">
                <a:solidFill>
                  <a:srgbClr val="FFFF00"/>
                </a:solidFill>
                <a:latin typeface="Arial" panose="020B0604020202020204" pitchFamily="34" charset="0"/>
                <a:cs typeface="Arial" panose="020B0604020202020204" pitchFamily="34" charset="0"/>
              </a:rPr>
              <a:t>الروح القدس</a:t>
            </a:r>
            <a:br>
              <a:rPr lang="ar-JO" b="1" dirty="0">
                <a:solidFill>
                  <a:srgbClr val="FFFF00"/>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(1 كو 2: 11-16)</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ctrTitle"/>
          </p:nvPr>
        </p:nvSpPr>
        <p:spPr>
          <a:xfrm>
            <a:off x="762000" y="5562600"/>
            <a:ext cx="7772400" cy="1143000"/>
          </a:xfrm>
        </p:spPr>
        <p:txBody>
          <a:bodyPr/>
          <a:lstStyle/>
          <a:p>
            <a:pPr eaLnBrk="1" hangingPunct="1">
              <a:defRPr/>
            </a:pPr>
            <a:r>
              <a:rPr lang="ar-JO" dirty="0">
                <a:solidFill>
                  <a:schemeClr val="tx1"/>
                </a:solidFill>
                <a:latin typeface="Arial" panose="020B0604020202020204" pitchFamily="34" charset="0"/>
                <a:cs typeface="Arial" panose="020B0604020202020204" pitchFamily="34" charset="0"/>
              </a:rPr>
              <a:t>من يجلس في كرسيك؟</a:t>
            </a:r>
            <a:endParaRPr lang="en-US" dirty="0">
              <a:solidFill>
                <a:schemeClr val="tx1"/>
              </a:solidFill>
              <a:latin typeface="Arial" panose="020B0604020202020204" pitchFamily="34" charset="0"/>
              <a:cs typeface="Arial" panose="020B0604020202020204" pitchFamily="34" charset="0"/>
            </a:endParaRPr>
          </a:p>
        </p:txBody>
      </p:sp>
      <p:pic>
        <p:nvPicPr>
          <p:cNvPr id="189443" name="Picture 4" descr="chair-mission-arched-angle-medium-oak-5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4600" y="0"/>
            <a:ext cx="3530600" cy="586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238" name="Group 38"/>
          <p:cNvGrpSpPr>
            <a:grpSpLocks/>
          </p:cNvGrpSpPr>
          <p:nvPr/>
        </p:nvGrpSpPr>
        <p:grpSpPr bwMode="auto">
          <a:xfrm>
            <a:off x="5232401" y="1889125"/>
            <a:ext cx="3048000" cy="4583113"/>
            <a:chOff x="3312" y="922"/>
            <a:chExt cx="1920" cy="2887"/>
          </a:xfrm>
        </p:grpSpPr>
        <p:sp>
          <p:nvSpPr>
            <p:cNvPr id="179220" name="Oval 20"/>
            <p:cNvSpPr>
              <a:spLocks noChangeAspect="1" noChangeArrowheads="1"/>
            </p:cNvSpPr>
            <p:nvPr/>
          </p:nvSpPr>
          <p:spPr bwMode="auto">
            <a:xfrm>
              <a:off x="3312" y="922"/>
              <a:ext cx="1920" cy="1920"/>
            </a:xfrm>
            <a:prstGeom prst="ellipse">
              <a:avLst/>
            </a:prstGeom>
            <a:solidFill>
              <a:srgbClr val="FFFFFF"/>
            </a:solidFill>
            <a:ln w="57150">
              <a:solidFill>
                <a:schemeClr val="tx1"/>
              </a:solidFill>
              <a:round/>
              <a:headEnd/>
              <a:tailEnd/>
            </a:ln>
            <a:effectLst>
              <a:outerShdw blurRad="63500" dist="107763" dir="2700000" algn="ctr" rotWithShape="0">
                <a:srgbClr val="000000">
                  <a:alpha val="74998"/>
                </a:srgbClr>
              </a:outerShdw>
            </a:effectLst>
          </p:spPr>
          <p:txBody>
            <a:bodyPr wrap="none" anchor="ctr"/>
            <a:lstStyle/>
            <a:p>
              <a:pPr>
                <a:defRPr/>
              </a:pPr>
              <a:endParaRPr lang="en-US">
                <a:solidFill>
                  <a:srgbClr val="333333"/>
                </a:solidFill>
                <a:latin typeface="Arial" panose="020B0604020202020204" pitchFamily="34" charset="0"/>
                <a:cs typeface="Arial" panose="020B0604020202020204" pitchFamily="34" charset="0"/>
              </a:endParaRPr>
            </a:p>
          </p:txBody>
        </p:sp>
        <p:sp>
          <p:nvSpPr>
            <p:cNvPr id="191522" name="Text Box 22"/>
            <p:cNvSpPr txBox="1">
              <a:spLocks noChangeArrowheads="1"/>
            </p:cNvSpPr>
            <p:nvPr/>
          </p:nvSpPr>
          <p:spPr bwMode="auto">
            <a:xfrm>
              <a:off x="3704" y="2937"/>
              <a:ext cx="1264" cy="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altLang="ja-JP" sz="2800" b="1" dirty="0">
                  <a:solidFill>
                    <a:srgbClr val="333333"/>
                  </a:solidFill>
                  <a:latin typeface="Arial" panose="020B0604020202020204" pitchFamily="34" charset="0"/>
                  <a:cs typeface="Arial" panose="020B0604020202020204" pitchFamily="34" charset="0"/>
                </a:rPr>
                <a:t>الإنسان الروحي</a:t>
              </a:r>
              <a:endParaRPr lang="en-US" altLang="ja-JP" sz="2800" b="1" dirty="0">
                <a:solidFill>
                  <a:srgbClr val="333333"/>
                </a:solidFill>
                <a:latin typeface="Arial" panose="020B0604020202020204" pitchFamily="34" charset="0"/>
                <a:cs typeface="Arial" panose="020B0604020202020204" pitchFamily="34" charset="0"/>
              </a:endParaRPr>
            </a:p>
            <a:p>
              <a:pPr algn="ctr"/>
              <a:r>
                <a:rPr lang="en-US" sz="2800" b="1" dirty="0">
                  <a:solidFill>
                    <a:srgbClr val="333333"/>
                  </a:solidFill>
                  <a:latin typeface="Arial" panose="020B0604020202020204" pitchFamily="34" charset="0"/>
                  <a:cs typeface="Arial" panose="020B0604020202020204" pitchFamily="34" charset="0"/>
                </a:rPr>
                <a:t>(</a:t>
              </a:r>
              <a:r>
                <a:rPr lang="ar-JO" sz="2800" b="1" dirty="0">
                  <a:solidFill>
                    <a:srgbClr val="333333"/>
                  </a:solidFill>
                  <a:latin typeface="Arial" panose="020B0604020202020204" pitchFamily="34" charset="0"/>
                  <a:cs typeface="Arial" panose="020B0604020202020204" pitchFamily="34" charset="0"/>
                </a:rPr>
                <a:t>مسيحي</a:t>
              </a:r>
              <a:r>
                <a:rPr lang="en-US" sz="2800" b="1" dirty="0">
                  <a:solidFill>
                    <a:srgbClr val="333333"/>
                  </a:solidFill>
                  <a:latin typeface="Arial" panose="020B0604020202020204" pitchFamily="34" charset="0"/>
                  <a:cs typeface="Arial" panose="020B0604020202020204" pitchFamily="34" charset="0"/>
                </a:rPr>
                <a:t>)</a:t>
              </a:r>
            </a:p>
            <a:p>
              <a:pPr algn="ctr"/>
              <a:r>
                <a:rPr lang="ar-JO" sz="2800" b="1" dirty="0">
                  <a:solidFill>
                    <a:srgbClr val="333333"/>
                  </a:solidFill>
                  <a:latin typeface="Arial" panose="020B0604020202020204" pitchFamily="34" charset="0"/>
                  <a:cs typeface="Arial" panose="020B0604020202020204" pitchFamily="34" charset="0"/>
                </a:rPr>
                <a:t>2: 15</a:t>
              </a:r>
              <a:endParaRPr lang="en-US" sz="2800" b="1" dirty="0">
                <a:solidFill>
                  <a:srgbClr val="333333"/>
                </a:solidFill>
                <a:latin typeface="Arial" panose="020B0604020202020204" pitchFamily="34" charset="0"/>
                <a:cs typeface="Arial" panose="020B0604020202020204" pitchFamily="34" charset="0"/>
              </a:endParaRPr>
            </a:p>
          </p:txBody>
        </p:sp>
      </p:grpSp>
      <p:pic>
        <p:nvPicPr>
          <p:cNvPr id="179209" name="Picture 9" descr="Jesus"/>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962400" y="3810000"/>
            <a:ext cx="9413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33" name="Picture 33" descr="spirit_d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0" y="3784600"/>
            <a:ext cx="1295400" cy="124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Rectangle 2"/>
          <p:cNvSpPr>
            <a:spLocks noGrp="1" noChangeArrowheads="1"/>
          </p:cNvSpPr>
          <p:nvPr>
            <p:ph type="title"/>
          </p:nvPr>
        </p:nvSpPr>
        <p:spPr>
          <a:xfrm>
            <a:off x="0" y="609600"/>
            <a:ext cx="9144000" cy="762000"/>
          </a:xfrm>
          <a:effectLst>
            <a:outerShdw blurRad="63500" dist="107763" dir="2700000" algn="ctr" rotWithShape="0">
              <a:srgbClr val="FFFFFF">
                <a:alpha val="74998"/>
              </a:srgbClr>
            </a:outerShdw>
          </a:effectLst>
        </p:spPr>
        <p:txBody>
          <a:bodyPr/>
          <a:lstStyle/>
          <a:p>
            <a:pPr algn="ctr" eaLnBrk="1" hangingPunct="1">
              <a:defRPr/>
            </a:pPr>
            <a:r>
              <a:rPr lang="ar-JO" sz="4800" b="1" dirty="0">
                <a:latin typeface="Arial" panose="020B0604020202020204" pitchFamily="34" charset="0"/>
                <a:cs typeface="Arial" panose="020B0604020202020204" pitchFamily="34" charset="0"/>
              </a:rPr>
              <a:t>أنواع الناس</a:t>
            </a:r>
            <a:endParaRPr lang="en-US" sz="3600" dirty="0">
              <a:latin typeface="Arial" panose="020B0604020202020204" pitchFamily="34" charset="0"/>
              <a:cs typeface="Arial" panose="020B0604020202020204" pitchFamily="34" charset="0"/>
            </a:endParaRPr>
          </a:p>
        </p:txBody>
      </p:sp>
      <p:sp>
        <p:nvSpPr>
          <p:cNvPr id="179206" name="Oval 6"/>
          <p:cNvSpPr>
            <a:spLocks noChangeAspect="1" noChangeArrowheads="1"/>
          </p:cNvSpPr>
          <p:nvPr/>
        </p:nvSpPr>
        <p:spPr bwMode="auto">
          <a:xfrm>
            <a:off x="838200" y="1905000"/>
            <a:ext cx="3048000" cy="3048000"/>
          </a:xfrm>
          <a:prstGeom prst="ellipse">
            <a:avLst/>
          </a:prstGeom>
          <a:solidFill>
            <a:srgbClr val="FFFFFF"/>
          </a:solidFill>
          <a:ln w="57150">
            <a:solidFill>
              <a:schemeClr val="tx1"/>
            </a:solidFill>
            <a:round/>
            <a:headEnd/>
            <a:tailEnd/>
          </a:ln>
          <a:effectLst>
            <a:outerShdw blurRad="63500" dist="107763" dir="2700000" algn="ctr" rotWithShape="0">
              <a:srgbClr val="000000">
                <a:alpha val="74998"/>
              </a:srgbClr>
            </a:outerShdw>
          </a:effectLst>
        </p:spPr>
        <p:txBody>
          <a:bodyPr wrap="none" anchor="ctr"/>
          <a:lstStyle/>
          <a:p>
            <a:pPr>
              <a:defRPr/>
            </a:pPr>
            <a:endParaRPr lang="en-US">
              <a:solidFill>
                <a:srgbClr val="333333"/>
              </a:solidFill>
              <a:latin typeface="Arial" panose="020B0604020202020204" pitchFamily="34" charset="0"/>
              <a:cs typeface="Arial" panose="020B0604020202020204" pitchFamily="34" charset="0"/>
            </a:endParaRPr>
          </a:p>
        </p:txBody>
      </p:sp>
      <p:pic>
        <p:nvPicPr>
          <p:cNvPr id="191494" name="Picture 7" descr="chair-mission-arched-angle-medium-oak-5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76400" y="2209800"/>
            <a:ext cx="1420813"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1495" name="Text Box 8"/>
          <p:cNvSpPr txBox="1">
            <a:spLocks noChangeArrowheads="1"/>
          </p:cNvSpPr>
          <p:nvPr/>
        </p:nvSpPr>
        <p:spPr bwMode="auto">
          <a:xfrm>
            <a:off x="1305446" y="5103813"/>
            <a:ext cx="2321469" cy="138499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800" b="1" dirty="0">
                <a:solidFill>
                  <a:srgbClr val="333333"/>
                </a:solidFill>
                <a:latin typeface="Arial" panose="020B0604020202020204" pitchFamily="34" charset="0"/>
                <a:cs typeface="Arial" panose="020B0604020202020204" pitchFamily="34" charset="0"/>
              </a:rPr>
              <a:t>إنسان بدون الروح</a:t>
            </a:r>
          </a:p>
          <a:p>
            <a:pPr algn="ctr"/>
            <a:r>
              <a:rPr lang="ar-JO" sz="2800" b="1" dirty="0">
                <a:solidFill>
                  <a:srgbClr val="333333"/>
                </a:solidFill>
                <a:latin typeface="Arial" panose="020B0604020202020204" pitchFamily="34" charset="0"/>
                <a:cs typeface="Arial" panose="020B0604020202020204" pitchFamily="34" charset="0"/>
              </a:rPr>
              <a:t>(غير مسيحي)</a:t>
            </a:r>
          </a:p>
          <a:p>
            <a:pPr algn="ctr"/>
            <a:r>
              <a:rPr lang="ar-JO" sz="2800" b="1" dirty="0">
                <a:solidFill>
                  <a:srgbClr val="333333"/>
                </a:solidFill>
                <a:latin typeface="Arial" panose="020B0604020202020204" pitchFamily="34" charset="0"/>
                <a:cs typeface="Arial" panose="020B0604020202020204" pitchFamily="34" charset="0"/>
              </a:rPr>
              <a:t>2: 14</a:t>
            </a:r>
            <a:endParaRPr lang="en-US" sz="2800" b="1" dirty="0">
              <a:solidFill>
                <a:srgbClr val="333333"/>
              </a:solidFill>
              <a:latin typeface="Arial" panose="020B0604020202020204" pitchFamily="34" charset="0"/>
              <a:cs typeface="Arial" panose="020B0604020202020204" pitchFamily="34" charset="0"/>
            </a:endParaRPr>
          </a:p>
        </p:txBody>
      </p:sp>
      <p:sp>
        <p:nvSpPr>
          <p:cNvPr id="179210" name="Oval 10"/>
          <p:cNvSpPr>
            <a:spLocks noChangeAspect="1" noChangeArrowheads="1"/>
          </p:cNvSpPr>
          <p:nvPr/>
        </p:nvSpPr>
        <p:spPr bwMode="auto">
          <a:xfrm>
            <a:off x="3429000" y="2971800"/>
            <a:ext cx="381000" cy="381000"/>
          </a:xfrm>
          <a:prstGeom prst="ellipse">
            <a:avLst/>
          </a:prstGeom>
          <a:solidFill>
            <a:schemeClr val="tx1"/>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1" name="Oval 11"/>
          <p:cNvSpPr>
            <a:spLocks noChangeAspect="1" noChangeArrowheads="1"/>
          </p:cNvSpPr>
          <p:nvPr/>
        </p:nvSpPr>
        <p:spPr bwMode="auto">
          <a:xfrm>
            <a:off x="2971800" y="2590800"/>
            <a:ext cx="381000" cy="381000"/>
          </a:xfrm>
          <a:prstGeom prst="ellipse">
            <a:avLst/>
          </a:prstGeom>
          <a:solidFill>
            <a:srgbClr val="80008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2" name="Oval 12"/>
          <p:cNvSpPr>
            <a:spLocks noChangeAspect="1" noChangeArrowheads="1"/>
          </p:cNvSpPr>
          <p:nvPr/>
        </p:nvSpPr>
        <p:spPr bwMode="auto">
          <a:xfrm>
            <a:off x="1219200" y="2971800"/>
            <a:ext cx="533400" cy="533400"/>
          </a:xfrm>
          <a:prstGeom prst="ellipse">
            <a:avLst/>
          </a:prstGeom>
          <a:solidFill>
            <a:schemeClr val="hlink"/>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3" name="Oval 13"/>
          <p:cNvSpPr>
            <a:spLocks noChangeAspect="1" noChangeArrowheads="1"/>
          </p:cNvSpPr>
          <p:nvPr/>
        </p:nvSpPr>
        <p:spPr bwMode="auto">
          <a:xfrm>
            <a:off x="2590800" y="4191000"/>
            <a:ext cx="533400" cy="533400"/>
          </a:xfrm>
          <a:prstGeom prst="ellipse">
            <a:avLst/>
          </a:prstGeom>
          <a:solidFill>
            <a:schemeClr val="folHlink"/>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4" name="Oval 14"/>
          <p:cNvSpPr>
            <a:spLocks noChangeAspect="1" noChangeArrowheads="1"/>
          </p:cNvSpPr>
          <p:nvPr/>
        </p:nvSpPr>
        <p:spPr bwMode="auto">
          <a:xfrm>
            <a:off x="2209800" y="1981200"/>
            <a:ext cx="533400" cy="533400"/>
          </a:xfrm>
          <a:prstGeom prst="ellipse">
            <a:avLst/>
          </a:prstGeom>
          <a:solidFill>
            <a:srgbClr val="EE3D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5" name="Oval 15"/>
          <p:cNvSpPr>
            <a:spLocks noChangeAspect="1" noChangeArrowheads="1"/>
          </p:cNvSpPr>
          <p:nvPr/>
        </p:nvSpPr>
        <p:spPr bwMode="auto">
          <a:xfrm>
            <a:off x="1447800" y="3962400"/>
            <a:ext cx="381000" cy="381000"/>
          </a:xfrm>
          <a:prstGeom prst="ellipse">
            <a:avLst/>
          </a:prstGeom>
          <a:solidFill>
            <a:srgbClr val="FF00FF"/>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6" name="Oval 16"/>
          <p:cNvSpPr>
            <a:spLocks noChangeAspect="1" noChangeArrowheads="1"/>
          </p:cNvSpPr>
          <p:nvPr/>
        </p:nvSpPr>
        <p:spPr bwMode="auto">
          <a:xfrm>
            <a:off x="1371600" y="2590800"/>
            <a:ext cx="381000" cy="381000"/>
          </a:xfrm>
          <a:prstGeom prst="ellipse">
            <a:avLst/>
          </a:prstGeom>
          <a:solidFill>
            <a:srgbClr val="FF00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17" name="Oval 17"/>
          <p:cNvSpPr>
            <a:spLocks noChangeAspect="1" noChangeArrowheads="1"/>
          </p:cNvSpPr>
          <p:nvPr/>
        </p:nvSpPr>
        <p:spPr bwMode="auto">
          <a:xfrm>
            <a:off x="2971800" y="3505200"/>
            <a:ext cx="304800" cy="304800"/>
          </a:xfrm>
          <a:prstGeom prst="ellipse">
            <a:avLst/>
          </a:prstGeom>
          <a:solidFill>
            <a:srgbClr val="00FF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pic>
        <p:nvPicPr>
          <p:cNvPr id="179221" name="Picture 21" descr="chair-mission-arched-angle-medium-oak-5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96000" y="2209800"/>
            <a:ext cx="1420813"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19" name="Picture 19" descr="Jesus"/>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400800" y="2743200"/>
            <a:ext cx="9413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34" name="Picture 34" descr="spirit_d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2743200"/>
            <a:ext cx="1295400" cy="124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23" name="Oval 23"/>
          <p:cNvSpPr>
            <a:spLocks noChangeAspect="1" noChangeArrowheads="1"/>
          </p:cNvSpPr>
          <p:nvPr/>
        </p:nvSpPr>
        <p:spPr bwMode="auto">
          <a:xfrm>
            <a:off x="7391400" y="3124200"/>
            <a:ext cx="360363" cy="360363"/>
          </a:xfrm>
          <a:prstGeom prst="ellipse">
            <a:avLst/>
          </a:prstGeom>
          <a:solidFill>
            <a:schemeClr val="tx1"/>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4" name="Oval 24"/>
          <p:cNvSpPr>
            <a:spLocks noChangeAspect="1" noChangeArrowheads="1"/>
          </p:cNvSpPr>
          <p:nvPr/>
        </p:nvSpPr>
        <p:spPr bwMode="auto">
          <a:xfrm>
            <a:off x="7308304" y="2590800"/>
            <a:ext cx="360363" cy="360363"/>
          </a:xfrm>
          <a:prstGeom prst="ellipse">
            <a:avLst/>
          </a:prstGeom>
          <a:solidFill>
            <a:srgbClr val="80008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5" name="Oval 25"/>
          <p:cNvSpPr>
            <a:spLocks noChangeAspect="1" noChangeArrowheads="1"/>
          </p:cNvSpPr>
          <p:nvPr/>
        </p:nvSpPr>
        <p:spPr bwMode="auto">
          <a:xfrm>
            <a:off x="5888038" y="3144838"/>
            <a:ext cx="360362" cy="360362"/>
          </a:xfrm>
          <a:prstGeom prst="ellipse">
            <a:avLst/>
          </a:prstGeom>
          <a:solidFill>
            <a:schemeClr val="hlink"/>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6" name="Oval 26"/>
          <p:cNvSpPr>
            <a:spLocks noChangeAspect="1" noChangeArrowheads="1"/>
          </p:cNvSpPr>
          <p:nvPr/>
        </p:nvSpPr>
        <p:spPr bwMode="auto">
          <a:xfrm>
            <a:off x="6781800" y="3810000"/>
            <a:ext cx="360363" cy="360363"/>
          </a:xfrm>
          <a:prstGeom prst="ellipse">
            <a:avLst/>
          </a:prstGeom>
          <a:solidFill>
            <a:schemeClr val="folHlink"/>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7" name="Oval 27"/>
          <p:cNvSpPr>
            <a:spLocks noChangeAspect="1" noChangeArrowheads="1"/>
          </p:cNvSpPr>
          <p:nvPr/>
        </p:nvSpPr>
        <p:spPr bwMode="auto">
          <a:xfrm>
            <a:off x="6732240" y="2348880"/>
            <a:ext cx="360363" cy="360363"/>
          </a:xfrm>
          <a:prstGeom prst="ellipse">
            <a:avLst/>
          </a:prstGeom>
          <a:solidFill>
            <a:srgbClr val="EE3D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8" name="Oval 28"/>
          <p:cNvSpPr>
            <a:spLocks noChangeAspect="1" noChangeArrowheads="1"/>
          </p:cNvSpPr>
          <p:nvPr/>
        </p:nvSpPr>
        <p:spPr bwMode="auto">
          <a:xfrm>
            <a:off x="6096000" y="3657600"/>
            <a:ext cx="360363" cy="360363"/>
          </a:xfrm>
          <a:prstGeom prst="ellipse">
            <a:avLst/>
          </a:prstGeom>
          <a:solidFill>
            <a:srgbClr val="FF00FF"/>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29" name="Oval 29"/>
          <p:cNvSpPr>
            <a:spLocks noChangeAspect="1" noChangeArrowheads="1"/>
          </p:cNvSpPr>
          <p:nvPr/>
        </p:nvSpPr>
        <p:spPr bwMode="auto">
          <a:xfrm>
            <a:off x="6096000" y="2590800"/>
            <a:ext cx="360363" cy="360363"/>
          </a:xfrm>
          <a:prstGeom prst="ellipse">
            <a:avLst/>
          </a:prstGeom>
          <a:solidFill>
            <a:srgbClr val="FF00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30" name="Oval 30"/>
          <p:cNvSpPr>
            <a:spLocks noChangeAspect="1" noChangeArrowheads="1"/>
          </p:cNvSpPr>
          <p:nvPr/>
        </p:nvSpPr>
        <p:spPr bwMode="auto">
          <a:xfrm>
            <a:off x="7315200" y="3657600"/>
            <a:ext cx="360363" cy="360363"/>
          </a:xfrm>
          <a:prstGeom prst="ellipse">
            <a:avLst/>
          </a:prstGeom>
          <a:solidFill>
            <a:srgbClr val="00FF00"/>
          </a:solidFill>
          <a:ln w="9525">
            <a:solidFill>
              <a:schemeClr val="tx1"/>
            </a:solidFill>
            <a:round/>
            <a:headEnd/>
            <a:tailEnd/>
          </a:ln>
        </p:spPr>
        <p:txBody>
          <a:bodyPr wrap="none" anchor="ctr"/>
          <a:lstStyle/>
          <a:p>
            <a:endParaRPr lang="en-US">
              <a:solidFill>
                <a:srgbClr val="333333"/>
              </a:solidFill>
              <a:latin typeface="Arial" panose="020B0604020202020204" pitchFamily="34" charset="0"/>
              <a:cs typeface="Arial" panose="020B0604020202020204" pitchFamily="34" charset="0"/>
            </a:endParaRPr>
          </a:p>
        </p:txBody>
      </p:sp>
      <p:sp>
        <p:nvSpPr>
          <p:cNvPr id="179235" name="WordArt 35"/>
          <p:cNvSpPr>
            <a:spLocks noChangeArrowheads="1" noChangeShapeType="1" noTextEdit="1"/>
          </p:cNvSpPr>
          <p:nvPr/>
        </p:nvSpPr>
        <p:spPr bwMode="auto">
          <a:xfrm>
            <a:off x="914400" y="1431925"/>
            <a:ext cx="1265238" cy="1771650"/>
          </a:xfrm>
          <a:prstGeom prst="rect">
            <a:avLst/>
          </a:prstGeom>
        </p:spPr>
        <p:txBody>
          <a:bodyPr wrap="none" fromWordArt="1">
            <a:prstTxWarp prst="textDoubleWave1">
              <a:avLst>
                <a:gd name="adj1" fmla="val 6500"/>
                <a:gd name="adj2" fmla="val 0"/>
              </a:avLst>
            </a:prstTxWarp>
          </a:bodyPr>
          <a:lstStyle/>
          <a:p>
            <a:pPr algn="ctr"/>
            <a:r>
              <a:rPr lang="ru-RU" sz="3600" kern="10" spc="-36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rPr>
              <a:t>?</a:t>
            </a:r>
            <a:endParaRPr lang="en-US" sz="3600" kern="10" spc="-36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endParaRPr>
          </a:p>
        </p:txBody>
      </p:sp>
      <p:sp>
        <p:nvSpPr>
          <p:cNvPr id="179236" name="WordArt 36"/>
          <p:cNvSpPr>
            <a:spLocks noChangeArrowheads="1" noChangeShapeType="1" noTextEdit="1"/>
          </p:cNvSpPr>
          <p:nvPr/>
        </p:nvSpPr>
        <p:spPr bwMode="auto">
          <a:xfrm>
            <a:off x="3124200" y="1660525"/>
            <a:ext cx="1265238" cy="1771650"/>
          </a:xfrm>
          <a:prstGeom prst="rect">
            <a:avLst/>
          </a:prstGeom>
        </p:spPr>
        <p:txBody>
          <a:bodyPr wrap="none" fromWordArt="1">
            <a:prstTxWarp prst="textDoubleWave1">
              <a:avLst>
                <a:gd name="adj1" fmla="val 6500"/>
                <a:gd name="adj2" fmla="val 0"/>
              </a:avLst>
            </a:prstTxWarp>
          </a:bodyPr>
          <a:lstStyle/>
          <a:p>
            <a:pPr algn="ctr"/>
            <a:r>
              <a:rPr lang="ru-RU" sz="3600" kern="10" spc="-360" dirty="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rPr>
              <a:t>?</a:t>
            </a:r>
            <a:endParaRPr lang="en-US" sz="3600" kern="10" spc="-360" dirty="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endParaRPr>
          </a:p>
        </p:txBody>
      </p:sp>
      <p:sp>
        <p:nvSpPr>
          <p:cNvPr id="179237" name="WordArt 37"/>
          <p:cNvSpPr>
            <a:spLocks noChangeArrowheads="1" noChangeShapeType="1" noTextEdit="1"/>
          </p:cNvSpPr>
          <p:nvPr/>
        </p:nvSpPr>
        <p:spPr bwMode="auto">
          <a:xfrm>
            <a:off x="1524000" y="3794125"/>
            <a:ext cx="1265238" cy="1771650"/>
          </a:xfrm>
          <a:prstGeom prst="rect">
            <a:avLst/>
          </a:prstGeom>
        </p:spPr>
        <p:txBody>
          <a:bodyPr wrap="none" fromWordArt="1">
            <a:prstTxWarp prst="textDoubleWave1">
              <a:avLst>
                <a:gd name="adj1" fmla="val 6500"/>
                <a:gd name="adj2" fmla="val 0"/>
              </a:avLst>
            </a:prstTxWarp>
          </a:bodyPr>
          <a:lstStyle/>
          <a:p>
            <a:pPr algn="ctr"/>
            <a:r>
              <a:rPr lang="ru-RU" sz="3600" kern="10" spc="-36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rPr>
              <a:t>?</a:t>
            </a:r>
            <a:endParaRPr lang="en-US" sz="3600" kern="10" spc="-36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endParaRPr>
          </a:p>
        </p:txBody>
      </p:sp>
      <p:sp>
        <p:nvSpPr>
          <p:cNvPr id="191520" name="Text Box 1027"/>
          <p:cNvSpPr txBox="1">
            <a:spLocks noChangeArrowheads="1"/>
          </p:cNvSpPr>
          <p:nvPr/>
        </p:nvSpPr>
        <p:spPr bwMode="auto">
          <a:xfrm>
            <a:off x="8161338" y="76200"/>
            <a:ext cx="782637"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CCFFFF"/>
                </a:solidFill>
                <a:latin typeface="Arial" panose="020B0604020202020204" pitchFamily="34" charset="0"/>
                <a:cs typeface="Arial" panose="020B0604020202020204" pitchFamily="34" charset="0"/>
              </a:rPr>
              <a:t>xxiii</a:t>
            </a:r>
          </a:p>
        </p:txBody>
      </p:sp>
      <p:sp>
        <p:nvSpPr>
          <p:cNvPr id="2" name="Rectangle 2">
            <a:extLst>
              <a:ext uri="{FF2B5EF4-FFF2-40B4-BE49-F238E27FC236}">
                <a16:creationId xmlns:a16="http://schemas.microsoft.com/office/drawing/2014/main" id="{1ABCD741-D3AB-19E3-87C3-7E7E84518F37}"/>
              </a:ext>
            </a:extLst>
          </p:cNvPr>
          <p:cNvSpPr txBox="1">
            <a:spLocks noChangeArrowheads="1"/>
          </p:cNvSpPr>
          <p:nvPr/>
        </p:nvSpPr>
        <p:spPr bwMode="auto">
          <a:xfrm>
            <a:off x="5627827" y="4181475"/>
            <a:ext cx="1284594" cy="6087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a:lstStyle>
          <a:p>
            <a:pPr algn="ctr" eaLnBrk="1" hangingPunct="1">
              <a:defRPr/>
            </a:pPr>
            <a:r>
              <a:rPr lang="ar-JO" sz="3200" b="1" kern="0" dirty="0">
                <a:solidFill>
                  <a:schemeClr val="bg2">
                    <a:lumMod val="20000"/>
                    <a:lumOff val="80000"/>
                  </a:schemeClr>
                </a:solidFill>
                <a:effectLst>
                  <a:glow rad="228600">
                    <a:schemeClr val="accent4">
                      <a:satMod val="175000"/>
                      <a:alpha val="86000"/>
                    </a:schemeClr>
                  </a:glow>
                </a:effectLst>
                <a:latin typeface="Arial" panose="020B0604020202020204" pitchFamily="34" charset="0"/>
                <a:cs typeface="Arial" panose="020B0604020202020204" pitchFamily="34" charset="0"/>
              </a:rPr>
              <a:t>الذات</a:t>
            </a:r>
            <a:endParaRPr lang="en-US" sz="2000" kern="0" dirty="0">
              <a:solidFill>
                <a:schemeClr val="bg2">
                  <a:lumMod val="20000"/>
                  <a:lumOff val="80000"/>
                </a:schemeClr>
              </a:solidFill>
              <a:effectLst>
                <a:glow rad="228600">
                  <a:schemeClr val="accent4">
                    <a:satMod val="175000"/>
                    <a:alpha val="86000"/>
                  </a:schemeClr>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8B67F7A5-7ABF-1D0C-1DEF-5450537836F3}"/>
              </a:ext>
            </a:extLst>
          </p:cNvPr>
          <p:cNvSpPr txBox="1">
            <a:spLocks noChangeArrowheads="1"/>
          </p:cNvSpPr>
          <p:nvPr/>
        </p:nvSpPr>
        <p:spPr bwMode="auto">
          <a:xfrm>
            <a:off x="1724665" y="3043647"/>
            <a:ext cx="1284594" cy="6087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a:lstStyle>
          <a:p>
            <a:pPr algn="ctr" eaLnBrk="1" hangingPunct="1">
              <a:defRPr/>
            </a:pPr>
            <a:r>
              <a:rPr lang="ar-JO" sz="3200" b="1" kern="0" dirty="0">
                <a:solidFill>
                  <a:schemeClr val="bg2">
                    <a:lumMod val="20000"/>
                    <a:lumOff val="80000"/>
                  </a:schemeClr>
                </a:solidFill>
                <a:effectLst>
                  <a:glow rad="228600">
                    <a:schemeClr val="accent4">
                      <a:satMod val="175000"/>
                      <a:alpha val="86000"/>
                    </a:schemeClr>
                  </a:glow>
                </a:effectLst>
                <a:latin typeface="Arial" panose="020B0604020202020204" pitchFamily="34" charset="0"/>
                <a:cs typeface="Arial" panose="020B0604020202020204" pitchFamily="34" charset="0"/>
              </a:rPr>
              <a:t>الذات</a:t>
            </a:r>
            <a:endParaRPr lang="en-US" sz="2000" kern="0" dirty="0">
              <a:solidFill>
                <a:schemeClr val="bg2">
                  <a:lumMod val="20000"/>
                  <a:lumOff val="80000"/>
                </a:schemeClr>
              </a:solidFill>
              <a:effectLst>
                <a:glow rad="228600">
                  <a:schemeClr val="accent4">
                    <a:satMod val="175000"/>
                    <a:alpha val="86000"/>
                  </a:schemeClr>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7920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7923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79216"/>
                                        </p:tgtEl>
                                        <p:attrNameLst>
                                          <p:attrName>style.visibility</p:attrName>
                                        </p:attrNameLst>
                                      </p:cBhvr>
                                      <p:to>
                                        <p:strVal val="visible"/>
                                      </p:to>
                                    </p:set>
                                    <p:animEffect transition="in" filter="dissolve">
                                      <p:cBhvr>
                                        <p:cTn id="21" dur="500"/>
                                        <p:tgtEl>
                                          <p:spTgt spid="179216"/>
                                        </p:tgtEl>
                                      </p:cBhvr>
                                    </p:animEffect>
                                  </p:childTnLst>
                                </p:cTn>
                              </p:par>
                            </p:childTnLst>
                          </p:cTn>
                        </p:par>
                        <p:par>
                          <p:cTn id="22" fill="hold" nodeType="afterGroup">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79210"/>
                                        </p:tgtEl>
                                        <p:attrNameLst>
                                          <p:attrName>style.visibility</p:attrName>
                                        </p:attrNameLst>
                                      </p:cBhvr>
                                      <p:to>
                                        <p:strVal val="visible"/>
                                      </p:to>
                                    </p:set>
                                    <p:animEffect transition="in" filter="dissolve">
                                      <p:cBhvr>
                                        <p:cTn id="25" dur="500"/>
                                        <p:tgtEl>
                                          <p:spTgt spid="179210"/>
                                        </p:tgtEl>
                                      </p:cBhvr>
                                    </p:animEffect>
                                  </p:childTnLst>
                                </p:cTn>
                              </p:par>
                            </p:childTnLst>
                          </p:cTn>
                        </p:par>
                        <p:par>
                          <p:cTn id="26" fill="hold" nodeType="afterGroup">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179214"/>
                                        </p:tgtEl>
                                        <p:attrNameLst>
                                          <p:attrName>style.visibility</p:attrName>
                                        </p:attrNameLst>
                                      </p:cBhvr>
                                      <p:to>
                                        <p:strVal val="visible"/>
                                      </p:to>
                                    </p:set>
                                    <p:animEffect transition="in" filter="dissolve">
                                      <p:cBhvr>
                                        <p:cTn id="29" dur="500"/>
                                        <p:tgtEl>
                                          <p:spTgt spid="179214"/>
                                        </p:tgtEl>
                                      </p:cBhvr>
                                    </p:animEffect>
                                  </p:childTnLst>
                                </p:cTn>
                              </p:par>
                            </p:childTnLst>
                          </p:cTn>
                        </p:par>
                        <p:par>
                          <p:cTn id="30" fill="hold" nodeType="afterGroup">
                            <p:stCondLst>
                              <p:cond delay="1500"/>
                            </p:stCondLst>
                            <p:childTnLst>
                              <p:par>
                                <p:cTn id="31" presetID="9" presetClass="entr" presetSubtype="0" fill="hold" grpId="0" nodeType="afterEffect">
                                  <p:stCondLst>
                                    <p:cond delay="0"/>
                                  </p:stCondLst>
                                  <p:childTnLst>
                                    <p:set>
                                      <p:cBhvr>
                                        <p:cTn id="32" dur="1" fill="hold">
                                          <p:stCondLst>
                                            <p:cond delay="0"/>
                                          </p:stCondLst>
                                        </p:cTn>
                                        <p:tgtEl>
                                          <p:spTgt spid="179215"/>
                                        </p:tgtEl>
                                        <p:attrNameLst>
                                          <p:attrName>style.visibility</p:attrName>
                                        </p:attrNameLst>
                                      </p:cBhvr>
                                      <p:to>
                                        <p:strVal val="visible"/>
                                      </p:to>
                                    </p:set>
                                    <p:animEffect transition="in" filter="dissolve">
                                      <p:cBhvr>
                                        <p:cTn id="33" dur="500"/>
                                        <p:tgtEl>
                                          <p:spTgt spid="179215"/>
                                        </p:tgtEl>
                                      </p:cBhvr>
                                    </p:animEffect>
                                  </p:childTnLst>
                                </p:cTn>
                              </p:par>
                            </p:childTnLst>
                          </p:cTn>
                        </p:par>
                        <p:par>
                          <p:cTn id="34" fill="hold" nodeType="afterGroup">
                            <p:stCondLst>
                              <p:cond delay="2000"/>
                            </p:stCondLst>
                            <p:childTnLst>
                              <p:par>
                                <p:cTn id="35" presetID="9" presetClass="entr" presetSubtype="0" fill="hold" grpId="0" nodeType="afterEffect">
                                  <p:stCondLst>
                                    <p:cond delay="0"/>
                                  </p:stCondLst>
                                  <p:childTnLst>
                                    <p:set>
                                      <p:cBhvr>
                                        <p:cTn id="36" dur="1" fill="hold">
                                          <p:stCondLst>
                                            <p:cond delay="0"/>
                                          </p:stCondLst>
                                        </p:cTn>
                                        <p:tgtEl>
                                          <p:spTgt spid="179211"/>
                                        </p:tgtEl>
                                        <p:attrNameLst>
                                          <p:attrName>style.visibility</p:attrName>
                                        </p:attrNameLst>
                                      </p:cBhvr>
                                      <p:to>
                                        <p:strVal val="visible"/>
                                      </p:to>
                                    </p:set>
                                    <p:animEffect transition="in" filter="dissolve">
                                      <p:cBhvr>
                                        <p:cTn id="37" dur="500"/>
                                        <p:tgtEl>
                                          <p:spTgt spid="179211"/>
                                        </p:tgtEl>
                                      </p:cBhvr>
                                    </p:animEffect>
                                  </p:childTnLst>
                                </p:cTn>
                              </p:par>
                            </p:childTnLst>
                          </p:cTn>
                        </p:par>
                        <p:par>
                          <p:cTn id="38" fill="hold" nodeType="afterGroup">
                            <p:stCondLst>
                              <p:cond delay="2500"/>
                            </p:stCondLst>
                            <p:childTnLst>
                              <p:par>
                                <p:cTn id="39" presetID="9" presetClass="entr" presetSubtype="0" fill="hold" grpId="0" nodeType="afterEffect">
                                  <p:stCondLst>
                                    <p:cond delay="0"/>
                                  </p:stCondLst>
                                  <p:childTnLst>
                                    <p:set>
                                      <p:cBhvr>
                                        <p:cTn id="40" dur="1" fill="hold">
                                          <p:stCondLst>
                                            <p:cond delay="0"/>
                                          </p:stCondLst>
                                        </p:cTn>
                                        <p:tgtEl>
                                          <p:spTgt spid="179212"/>
                                        </p:tgtEl>
                                        <p:attrNameLst>
                                          <p:attrName>style.visibility</p:attrName>
                                        </p:attrNameLst>
                                      </p:cBhvr>
                                      <p:to>
                                        <p:strVal val="visible"/>
                                      </p:to>
                                    </p:set>
                                    <p:animEffect transition="in" filter="dissolve">
                                      <p:cBhvr>
                                        <p:cTn id="41" dur="500"/>
                                        <p:tgtEl>
                                          <p:spTgt spid="179212"/>
                                        </p:tgtEl>
                                      </p:cBhvr>
                                    </p:animEffect>
                                  </p:childTnLst>
                                </p:cTn>
                              </p:par>
                            </p:childTnLst>
                          </p:cTn>
                        </p:par>
                        <p:par>
                          <p:cTn id="42" fill="hold" nodeType="afterGroup">
                            <p:stCondLst>
                              <p:cond delay="3000"/>
                            </p:stCondLst>
                            <p:childTnLst>
                              <p:par>
                                <p:cTn id="43" presetID="9" presetClass="entr" presetSubtype="0" fill="hold" grpId="0" nodeType="afterEffect">
                                  <p:stCondLst>
                                    <p:cond delay="0"/>
                                  </p:stCondLst>
                                  <p:childTnLst>
                                    <p:set>
                                      <p:cBhvr>
                                        <p:cTn id="44" dur="1" fill="hold">
                                          <p:stCondLst>
                                            <p:cond delay="0"/>
                                          </p:stCondLst>
                                        </p:cTn>
                                        <p:tgtEl>
                                          <p:spTgt spid="179217"/>
                                        </p:tgtEl>
                                        <p:attrNameLst>
                                          <p:attrName>style.visibility</p:attrName>
                                        </p:attrNameLst>
                                      </p:cBhvr>
                                      <p:to>
                                        <p:strVal val="visible"/>
                                      </p:to>
                                    </p:set>
                                    <p:animEffect transition="in" filter="dissolve">
                                      <p:cBhvr>
                                        <p:cTn id="45" dur="500"/>
                                        <p:tgtEl>
                                          <p:spTgt spid="179217"/>
                                        </p:tgtEl>
                                      </p:cBhvr>
                                    </p:animEffect>
                                  </p:childTnLst>
                                </p:cTn>
                              </p:par>
                            </p:childTnLst>
                          </p:cTn>
                        </p:par>
                        <p:par>
                          <p:cTn id="46" fill="hold" nodeType="afterGroup">
                            <p:stCondLst>
                              <p:cond delay="3500"/>
                            </p:stCondLst>
                            <p:childTnLst>
                              <p:par>
                                <p:cTn id="47" presetID="9" presetClass="entr" presetSubtype="0" fill="hold" grpId="0" nodeType="afterEffect">
                                  <p:stCondLst>
                                    <p:cond delay="0"/>
                                  </p:stCondLst>
                                  <p:childTnLst>
                                    <p:set>
                                      <p:cBhvr>
                                        <p:cTn id="48" dur="1" fill="hold">
                                          <p:stCondLst>
                                            <p:cond delay="0"/>
                                          </p:stCondLst>
                                        </p:cTn>
                                        <p:tgtEl>
                                          <p:spTgt spid="179213"/>
                                        </p:tgtEl>
                                        <p:attrNameLst>
                                          <p:attrName>style.visibility</p:attrName>
                                        </p:attrNameLst>
                                      </p:cBhvr>
                                      <p:to>
                                        <p:strVal val="visible"/>
                                      </p:to>
                                    </p:set>
                                    <p:animEffect transition="in" filter="dissolve">
                                      <p:cBhvr>
                                        <p:cTn id="49" dur="500"/>
                                        <p:tgtEl>
                                          <p:spTgt spid="179213"/>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79235"/>
                                        </p:tgtEl>
                                        <p:attrNameLst>
                                          <p:attrName>style.visibility</p:attrName>
                                        </p:attrNameLst>
                                      </p:cBhvr>
                                      <p:to>
                                        <p:strVal val="visible"/>
                                      </p:to>
                                    </p:set>
                                    <p:animEffect transition="in" filter="fade">
                                      <p:cBhvr>
                                        <p:cTn id="54" dur="500"/>
                                        <p:tgtEl>
                                          <p:spTgt spid="179235"/>
                                        </p:tgtEl>
                                      </p:cBhvr>
                                    </p:animEffect>
                                  </p:childTnLst>
                                </p:cTn>
                              </p:par>
                            </p:childTnLst>
                          </p:cTn>
                        </p:par>
                        <p:par>
                          <p:cTn id="55" fill="hold" nodeType="afterGroup">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79236"/>
                                        </p:tgtEl>
                                        <p:attrNameLst>
                                          <p:attrName>style.visibility</p:attrName>
                                        </p:attrNameLst>
                                      </p:cBhvr>
                                      <p:to>
                                        <p:strVal val="visible"/>
                                      </p:to>
                                    </p:set>
                                    <p:animEffect transition="in" filter="fade">
                                      <p:cBhvr>
                                        <p:cTn id="58" dur="500"/>
                                        <p:tgtEl>
                                          <p:spTgt spid="179236"/>
                                        </p:tgtEl>
                                      </p:cBhvr>
                                    </p:animEffect>
                                  </p:childTnLst>
                                </p:cTn>
                              </p:par>
                            </p:childTnLst>
                          </p:cTn>
                        </p:par>
                        <p:par>
                          <p:cTn id="59" fill="hold" nodeType="afterGroup">
                            <p:stCondLst>
                              <p:cond delay="1000"/>
                            </p:stCondLst>
                            <p:childTnLst>
                              <p:par>
                                <p:cTn id="60" presetID="10" presetClass="entr" presetSubtype="0" fill="hold" grpId="0" nodeType="afterEffect">
                                  <p:stCondLst>
                                    <p:cond delay="0"/>
                                  </p:stCondLst>
                                  <p:childTnLst>
                                    <p:set>
                                      <p:cBhvr>
                                        <p:cTn id="61" dur="1" fill="hold">
                                          <p:stCondLst>
                                            <p:cond delay="0"/>
                                          </p:stCondLst>
                                        </p:cTn>
                                        <p:tgtEl>
                                          <p:spTgt spid="179237"/>
                                        </p:tgtEl>
                                        <p:attrNameLst>
                                          <p:attrName>style.visibility</p:attrName>
                                        </p:attrNameLst>
                                      </p:cBhvr>
                                      <p:to>
                                        <p:strVal val="visible"/>
                                      </p:to>
                                    </p:set>
                                    <p:animEffect transition="in" filter="fade">
                                      <p:cBhvr>
                                        <p:cTn id="62" dur="500"/>
                                        <p:tgtEl>
                                          <p:spTgt spid="17923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179238"/>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179221"/>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nodeType="clickEffect">
                                  <p:stCondLst>
                                    <p:cond delay="0"/>
                                  </p:stCondLst>
                                  <p:childTnLst>
                                    <p:set>
                                      <p:cBhvr>
                                        <p:cTn id="73" dur="1" fill="hold">
                                          <p:stCondLst>
                                            <p:cond delay="0"/>
                                          </p:stCondLst>
                                        </p:cTn>
                                        <p:tgtEl>
                                          <p:spTgt spid="179219"/>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nodeType="clickEffect">
                                  <p:stCondLst>
                                    <p:cond delay="0"/>
                                  </p:stCondLst>
                                  <p:childTnLst>
                                    <p:set>
                                      <p:cBhvr>
                                        <p:cTn id="77" dur="1" fill="hold">
                                          <p:stCondLst>
                                            <p:cond delay="0"/>
                                          </p:stCondLst>
                                        </p:cTn>
                                        <p:tgtEl>
                                          <p:spTgt spid="179234"/>
                                        </p:tgtEl>
                                        <p:attrNameLst>
                                          <p:attrName>style.visibility</p:attrName>
                                        </p:attrNameLst>
                                      </p:cBhvr>
                                      <p:to>
                                        <p:strVal val="visible"/>
                                      </p:to>
                                    </p:set>
                                  </p:childTnLst>
                                </p:cTn>
                              </p:par>
                              <p:par>
                                <p:cTn id="78" presetID="2" presetClass="entr" presetSubtype="4" fill="hold" grpId="0" nodeType="withEffect">
                                  <p:stCondLst>
                                    <p:cond delay="0"/>
                                  </p:stCondLst>
                                  <p:childTnLst>
                                    <p:set>
                                      <p:cBhvr>
                                        <p:cTn id="79" dur="1" fill="hold">
                                          <p:stCondLst>
                                            <p:cond delay="0"/>
                                          </p:stCondLst>
                                        </p:cTn>
                                        <p:tgtEl>
                                          <p:spTgt spid="2"/>
                                        </p:tgtEl>
                                        <p:attrNameLst>
                                          <p:attrName>style.visibility</p:attrName>
                                        </p:attrNameLst>
                                      </p:cBhvr>
                                      <p:to>
                                        <p:strVal val="visible"/>
                                      </p:to>
                                    </p:set>
                                    <p:anim calcmode="lin" valueType="num">
                                      <p:cBhvr additive="base">
                                        <p:cTn id="80" dur="500" fill="hold"/>
                                        <p:tgtEl>
                                          <p:spTgt spid="2"/>
                                        </p:tgtEl>
                                        <p:attrNameLst>
                                          <p:attrName>ppt_x</p:attrName>
                                        </p:attrNameLst>
                                      </p:cBhvr>
                                      <p:tavLst>
                                        <p:tav tm="0">
                                          <p:val>
                                            <p:strVal val="#ppt_x"/>
                                          </p:val>
                                        </p:tav>
                                        <p:tav tm="100000">
                                          <p:val>
                                            <p:strVal val="#ppt_x"/>
                                          </p:val>
                                        </p:tav>
                                      </p:tavLst>
                                    </p:anim>
                                    <p:anim calcmode="lin" valueType="num">
                                      <p:cBhvr additive="base">
                                        <p:cTn id="8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179229"/>
                                        </p:tgtEl>
                                        <p:attrNameLst>
                                          <p:attrName>style.visibility</p:attrName>
                                        </p:attrNameLst>
                                      </p:cBhvr>
                                      <p:to>
                                        <p:strVal val="visible"/>
                                      </p:to>
                                    </p:set>
                                    <p:animEffect transition="in" filter="dissolve">
                                      <p:cBhvr>
                                        <p:cTn id="86" dur="500"/>
                                        <p:tgtEl>
                                          <p:spTgt spid="179229"/>
                                        </p:tgtEl>
                                      </p:cBhvr>
                                    </p:animEffect>
                                  </p:childTnLst>
                                </p:cTn>
                              </p:par>
                            </p:childTnLst>
                          </p:cTn>
                        </p:par>
                        <p:par>
                          <p:cTn id="87" fill="hold">
                            <p:stCondLst>
                              <p:cond delay="500"/>
                            </p:stCondLst>
                            <p:childTnLst>
                              <p:par>
                                <p:cTn id="88" presetID="9" presetClass="entr" presetSubtype="0" fill="hold" grpId="0" nodeType="afterEffect">
                                  <p:stCondLst>
                                    <p:cond delay="0"/>
                                  </p:stCondLst>
                                  <p:childTnLst>
                                    <p:set>
                                      <p:cBhvr>
                                        <p:cTn id="89" dur="1" fill="hold">
                                          <p:stCondLst>
                                            <p:cond delay="0"/>
                                          </p:stCondLst>
                                        </p:cTn>
                                        <p:tgtEl>
                                          <p:spTgt spid="179223"/>
                                        </p:tgtEl>
                                        <p:attrNameLst>
                                          <p:attrName>style.visibility</p:attrName>
                                        </p:attrNameLst>
                                      </p:cBhvr>
                                      <p:to>
                                        <p:strVal val="visible"/>
                                      </p:to>
                                    </p:set>
                                    <p:animEffect transition="in" filter="dissolve">
                                      <p:cBhvr>
                                        <p:cTn id="90" dur="500"/>
                                        <p:tgtEl>
                                          <p:spTgt spid="179223"/>
                                        </p:tgtEl>
                                      </p:cBhvr>
                                    </p:animEffect>
                                  </p:childTnLst>
                                </p:cTn>
                              </p:par>
                            </p:childTnLst>
                          </p:cTn>
                        </p:par>
                        <p:par>
                          <p:cTn id="91" fill="hold">
                            <p:stCondLst>
                              <p:cond delay="1000"/>
                            </p:stCondLst>
                            <p:childTnLst>
                              <p:par>
                                <p:cTn id="92" presetID="9" presetClass="entr" presetSubtype="0" fill="hold" grpId="0" nodeType="afterEffect">
                                  <p:stCondLst>
                                    <p:cond delay="0"/>
                                  </p:stCondLst>
                                  <p:childTnLst>
                                    <p:set>
                                      <p:cBhvr>
                                        <p:cTn id="93" dur="1" fill="hold">
                                          <p:stCondLst>
                                            <p:cond delay="0"/>
                                          </p:stCondLst>
                                        </p:cTn>
                                        <p:tgtEl>
                                          <p:spTgt spid="179227"/>
                                        </p:tgtEl>
                                        <p:attrNameLst>
                                          <p:attrName>style.visibility</p:attrName>
                                        </p:attrNameLst>
                                      </p:cBhvr>
                                      <p:to>
                                        <p:strVal val="visible"/>
                                      </p:to>
                                    </p:set>
                                    <p:animEffect transition="in" filter="dissolve">
                                      <p:cBhvr>
                                        <p:cTn id="94" dur="500"/>
                                        <p:tgtEl>
                                          <p:spTgt spid="179227"/>
                                        </p:tgtEl>
                                      </p:cBhvr>
                                    </p:animEffect>
                                  </p:childTnLst>
                                </p:cTn>
                              </p:par>
                            </p:childTnLst>
                          </p:cTn>
                        </p:par>
                        <p:par>
                          <p:cTn id="95" fill="hold">
                            <p:stCondLst>
                              <p:cond delay="1500"/>
                            </p:stCondLst>
                            <p:childTnLst>
                              <p:par>
                                <p:cTn id="96" presetID="9" presetClass="entr" presetSubtype="0" fill="hold" grpId="0" nodeType="afterEffect">
                                  <p:stCondLst>
                                    <p:cond delay="0"/>
                                  </p:stCondLst>
                                  <p:childTnLst>
                                    <p:set>
                                      <p:cBhvr>
                                        <p:cTn id="97" dur="1" fill="hold">
                                          <p:stCondLst>
                                            <p:cond delay="0"/>
                                          </p:stCondLst>
                                        </p:cTn>
                                        <p:tgtEl>
                                          <p:spTgt spid="179228"/>
                                        </p:tgtEl>
                                        <p:attrNameLst>
                                          <p:attrName>style.visibility</p:attrName>
                                        </p:attrNameLst>
                                      </p:cBhvr>
                                      <p:to>
                                        <p:strVal val="visible"/>
                                      </p:to>
                                    </p:set>
                                    <p:animEffect transition="in" filter="dissolve">
                                      <p:cBhvr>
                                        <p:cTn id="98" dur="500"/>
                                        <p:tgtEl>
                                          <p:spTgt spid="179228"/>
                                        </p:tgtEl>
                                      </p:cBhvr>
                                    </p:animEffect>
                                  </p:childTnLst>
                                </p:cTn>
                              </p:par>
                            </p:childTnLst>
                          </p:cTn>
                        </p:par>
                        <p:par>
                          <p:cTn id="99" fill="hold">
                            <p:stCondLst>
                              <p:cond delay="2000"/>
                            </p:stCondLst>
                            <p:childTnLst>
                              <p:par>
                                <p:cTn id="100" presetID="9" presetClass="entr" presetSubtype="0" fill="hold" grpId="0" nodeType="afterEffect">
                                  <p:stCondLst>
                                    <p:cond delay="0"/>
                                  </p:stCondLst>
                                  <p:childTnLst>
                                    <p:set>
                                      <p:cBhvr>
                                        <p:cTn id="101" dur="1" fill="hold">
                                          <p:stCondLst>
                                            <p:cond delay="0"/>
                                          </p:stCondLst>
                                        </p:cTn>
                                        <p:tgtEl>
                                          <p:spTgt spid="179224"/>
                                        </p:tgtEl>
                                        <p:attrNameLst>
                                          <p:attrName>style.visibility</p:attrName>
                                        </p:attrNameLst>
                                      </p:cBhvr>
                                      <p:to>
                                        <p:strVal val="visible"/>
                                      </p:to>
                                    </p:set>
                                    <p:animEffect transition="in" filter="dissolve">
                                      <p:cBhvr>
                                        <p:cTn id="102" dur="500"/>
                                        <p:tgtEl>
                                          <p:spTgt spid="179224"/>
                                        </p:tgtEl>
                                      </p:cBhvr>
                                    </p:animEffect>
                                  </p:childTnLst>
                                </p:cTn>
                              </p:par>
                            </p:childTnLst>
                          </p:cTn>
                        </p:par>
                        <p:par>
                          <p:cTn id="103" fill="hold">
                            <p:stCondLst>
                              <p:cond delay="2500"/>
                            </p:stCondLst>
                            <p:childTnLst>
                              <p:par>
                                <p:cTn id="104" presetID="9" presetClass="entr" presetSubtype="0" fill="hold" grpId="0" nodeType="afterEffect">
                                  <p:stCondLst>
                                    <p:cond delay="0"/>
                                  </p:stCondLst>
                                  <p:childTnLst>
                                    <p:set>
                                      <p:cBhvr>
                                        <p:cTn id="105" dur="1" fill="hold">
                                          <p:stCondLst>
                                            <p:cond delay="0"/>
                                          </p:stCondLst>
                                        </p:cTn>
                                        <p:tgtEl>
                                          <p:spTgt spid="179225"/>
                                        </p:tgtEl>
                                        <p:attrNameLst>
                                          <p:attrName>style.visibility</p:attrName>
                                        </p:attrNameLst>
                                      </p:cBhvr>
                                      <p:to>
                                        <p:strVal val="visible"/>
                                      </p:to>
                                    </p:set>
                                    <p:animEffect transition="in" filter="dissolve">
                                      <p:cBhvr>
                                        <p:cTn id="106" dur="500"/>
                                        <p:tgtEl>
                                          <p:spTgt spid="179225"/>
                                        </p:tgtEl>
                                      </p:cBhvr>
                                    </p:animEffect>
                                  </p:childTnLst>
                                </p:cTn>
                              </p:par>
                            </p:childTnLst>
                          </p:cTn>
                        </p:par>
                        <p:par>
                          <p:cTn id="107" fill="hold">
                            <p:stCondLst>
                              <p:cond delay="3000"/>
                            </p:stCondLst>
                            <p:childTnLst>
                              <p:par>
                                <p:cTn id="108" presetID="9" presetClass="entr" presetSubtype="0" fill="hold" grpId="0" nodeType="afterEffect">
                                  <p:stCondLst>
                                    <p:cond delay="0"/>
                                  </p:stCondLst>
                                  <p:childTnLst>
                                    <p:set>
                                      <p:cBhvr>
                                        <p:cTn id="109" dur="1" fill="hold">
                                          <p:stCondLst>
                                            <p:cond delay="0"/>
                                          </p:stCondLst>
                                        </p:cTn>
                                        <p:tgtEl>
                                          <p:spTgt spid="179230"/>
                                        </p:tgtEl>
                                        <p:attrNameLst>
                                          <p:attrName>style.visibility</p:attrName>
                                        </p:attrNameLst>
                                      </p:cBhvr>
                                      <p:to>
                                        <p:strVal val="visible"/>
                                      </p:to>
                                    </p:set>
                                    <p:animEffect transition="in" filter="dissolve">
                                      <p:cBhvr>
                                        <p:cTn id="110" dur="500"/>
                                        <p:tgtEl>
                                          <p:spTgt spid="179230"/>
                                        </p:tgtEl>
                                      </p:cBhvr>
                                    </p:animEffect>
                                  </p:childTnLst>
                                </p:cTn>
                              </p:par>
                            </p:childTnLst>
                          </p:cTn>
                        </p:par>
                        <p:par>
                          <p:cTn id="111" fill="hold">
                            <p:stCondLst>
                              <p:cond delay="3500"/>
                            </p:stCondLst>
                            <p:childTnLst>
                              <p:par>
                                <p:cTn id="112" presetID="9" presetClass="entr" presetSubtype="0" fill="hold" grpId="0" nodeType="afterEffect">
                                  <p:stCondLst>
                                    <p:cond delay="0"/>
                                  </p:stCondLst>
                                  <p:childTnLst>
                                    <p:set>
                                      <p:cBhvr>
                                        <p:cTn id="113" dur="1" fill="hold">
                                          <p:stCondLst>
                                            <p:cond delay="0"/>
                                          </p:stCondLst>
                                        </p:cTn>
                                        <p:tgtEl>
                                          <p:spTgt spid="179226"/>
                                        </p:tgtEl>
                                        <p:attrNameLst>
                                          <p:attrName>style.visibility</p:attrName>
                                        </p:attrNameLst>
                                      </p:cBhvr>
                                      <p:to>
                                        <p:strVal val="visible"/>
                                      </p:to>
                                    </p:set>
                                    <p:animEffect transition="in" filter="dissolve">
                                      <p:cBhvr>
                                        <p:cTn id="114" dur="500"/>
                                        <p:tgtEl>
                                          <p:spTgt spid="179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10" grpId="0" animBg="1"/>
      <p:bldP spid="179211" grpId="0" animBg="1"/>
      <p:bldP spid="179212" grpId="0" animBg="1"/>
      <p:bldP spid="179213" grpId="0" animBg="1"/>
      <p:bldP spid="179214" grpId="0" animBg="1"/>
      <p:bldP spid="179215" grpId="0" animBg="1"/>
      <p:bldP spid="179216" grpId="0" animBg="1"/>
      <p:bldP spid="179217" grpId="0" animBg="1"/>
      <p:bldP spid="179223" grpId="0" animBg="1"/>
      <p:bldP spid="179224" grpId="0" animBg="1"/>
      <p:bldP spid="179225" grpId="0" animBg="1"/>
      <p:bldP spid="179226" grpId="0" animBg="1"/>
      <p:bldP spid="179227" grpId="0" animBg="1"/>
      <p:bldP spid="179228" grpId="0" animBg="1"/>
      <p:bldP spid="179229" grpId="0" animBg="1"/>
      <p:bldP spid="179230" grpId="0" animBg="1"/>
      <p:bldP spid="179235" grpId="0" animBg="1"/>
      <p:bldP spid="179236" grpId="0" animBg="1"/>
      <p:bldP spid="179237" grpId="0" animBg="1"/>
      <p:bldP spid="2"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sp>
        <p:nvSpPr>
          <p:cNvPr id="12092" name="AutoShape 2"/>
          <p:cNvSpPr txBox="1">
            <a:spLocks noGrp="1"/>
          </p:cNvSpPr>
          <p:nvPr>
            <p:ph type="title"/>
          </p:nvPr>
        </p:nvSpPr>
        <p:spPr>
          <a:xfrm>
            <a:off x="820027" y="1124828"/>
            <a:ext cx="7808746" cy="798345"/>
          </a:xfrm>
          <a:prstGeom prst="rect">
            <a:avLst/>
          </a:prstGeom>
          <a:effectLst>
            <a:outerShdw blurRad="63500" dist="35921" dir="2700000" rotWithShape="0">
              <a:srgbClr val="000000">
                <a:alpha val="74998"/>
              </a:srgbClr>
            </a:outerShdw>
          </a:effectLst>
        </p:spPr>
        <p:txBody>
          <a:bodyPr/>
          <a:lstStyle/>
          <a:p>
            <a:pPr algn="ctr" defTabSz="521208" rtl="1">
              <a:defRPr sz="4104" u="sng">
                <a:solidFill>
                  <a:srgbClr val="FFFF00"/>
                </a:solidFill>
              </a:defRPr>
            </a:pPr>
            <a:r>
              <a:rPr b="0">
                <a:latin typeface="Arial" panose="020B0604020202020204" pitchFamily="34" charset="0"/>
                <a:ea typeface="ＭＳ Ｐゴシック"/>
                <a:cs typeface="Arial" panose="020B0604020202020204" pitchFamily="34" charset="0"/>
                <a:sym typeface="ＭＳ Ｐゴシック"/>
              </a:rPr>
              <a:t>وحدة</a:t>
            </a:r>
            <a:r>
              <a:rPr b="0" u="none">
                <a:latin typeface="Arial" panose="020B0604020202020204" pitchFamily="34" charset="0"/>
                <a:ea typeface="ＭＳ Ｐゴシック"/>
                <a:cs typeface="Arial" panose="020B0604020202020204" pitchFamily="34" charset="0"/>
                <a:sym typeface="ＭＳ Ｐゴシック"/>
              </a:rPr>
              <a:t> الكنيسة</a:t>
            </a:r>
          </a:p>
        </p:txBody>
      </p:sp>
      <p:sp>
        <p:nvSpPr>
          <p:cNvPr id="12093" name="Rectangle 3"/>
          <p:cNvSpPr txBox="1"/>
          <p:nvPr/>
        </p:nvSpPr>
        <p:spPr>
          <a:xfrm>
            <a:off x="807719" y="2098844"/>
            <a:ext cx="7680961" cy="101566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rtl="1">
              <a:defRPr sz="6000" b="0">
                <a:solidFill>
                  <a:schemeClr val="accent3">
                    <a:lumOff val="44000"/>
                  </a:schemeClr>
                </a:solidFill>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0"/>
              </a:spcBef>
              <a:spcAft>
                <a:spcPts val="0"/>
              </a:spcAft>
              <a:buClrTx/>
              <a:buSzTx/>
              <a:buFontTx/>
              <a:buNone/>
              <a:tabLst/>
              <a:defRPr>
                <a:latin typeface="Tempus Sans ITC"/>
                <a:ea typeface="Tempus Sans ITC"/>
                <a:cs typeface="Tempus Sans ITC"/>
                <a:sym typeface="Tempus Sans ITC"/>
              </a:defRPr>
            </a:pPr>
            <a:r>
              <a:rPr kumimoji="0" sz="6000" b="0" i="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كيف</a:t>
            </a:r>
            <a:r>
              <a:rPr kumimoji="0" sz="60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 </a:t>
            </a:r>
            <a:r>
              <a:rPr kumimoji="0" sz="6000" b="0" i="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يمكن</a:t>
            </a:r>
            <a:r>
              <a:rPr kumimoji="0" sz="60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 </a:t>
            </a:r>
            <a:r>
              <a:rPr kumimoji="0" sz="6000" b="0" i="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أن</a:t>
            </a:r>
            <a:r>
              <a:rPr kumimoji="0" sz="60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 </a:t>
            </a:r>
            <a:r>
              <a:rPr kumimoji="0" sz="6000" b="0" i="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نمتلكها</a:t>
            </a:r>
            <a:r>
              <a:rPr kumimoji="0" sz="60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ＭＳ Ｐゴシック"/>
              </a:rPr>
              <a:t> ؟</a:t>
            </a:r>
          </a:p>
        </p:txBody>
      </p:sp>
      <p:pic>
        <p:nvPicPr>
          <p:cNvPr id="12094" name="Picture 4" descr="Picture 4"/>
          <p:cNvPicPr>
            <a:picLocks noChangeAspect="1"/>
          </p:cNvPicPr>
          <p:nvPr/>
        </p:nvPicPr>
        <p:blipFill>
          <a:blip r:embed="rId2" cstate="print"/>
          <a:stretch>
            <a:fillRect/>
          </a:stretch>
        </p:blipFill>
        <p:spPr>
          <a:xfrm>
            <a:off x="2438400" y="3497262"/>
            <a:ext cx="5029200" cy="3360738"/>
          </a:xfrm>
          <a:prstGeom prst="rect">
            <a:avLst/>
          </a:prstGeom>
          <a:ln w="76200">
            <a:solidFill>
              <a:srgbClr val="FF0000"/>
            </a:solidFill>
            <a:prstDash val="sysDot"/>
            <a:miter/>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12093"/>
                                        </p:tgtEl>
                                        <p:attrNameLst>
                                          <p:attrName>style.visibility</p:attrName>
                                        </p:attrNameLst>
                                      </p:cBhvr>
                                      <p:to>
                                        <p:strVal val="visible"/>
                                      </p:to>
                                    </p:set>
                                    <p:anim calcmode="lin" valueType="num">
                                      <p:cBhvr>
                                        <p:cTn id="7" dur="500" fill="hold"/>
                                        <p:tgtEl>
                                          <p:spTgt spid="12093"/>
                                        </p:tgtEl>
                                        <p:attrNameLst>
                                          <p:attrName>ppt_w</p:attrName>
                                        </p:attrNameLst>
                                      </p:cBhvr>
                                      <p:tavLst>
                                        <p:tav tm="0">
                                          <p:val>
                                            <p:fltVal val="0"/>
                                          </p:val>
                                        </p:tav>
                                        <p:tav tm="100000">
                                          <p:val>
                                            <p:strVal val="#ppt_w"/>
                                          </p:val>
                                        </p:tav>
                                      </p:tavLst>
                                    </p:anim>
                                    <p:anim calcmode="lin" valueType="num">
                                      <p:cBhvr>
                                        <p:cTn id="8" dur="500" fill="hold"/>
                                        <p:tgtEl>
                                          <p:spTgt spid="1209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3"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5" descr="Slain in Spiri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750" y="0"/>
            <a:ext cx="9339263" cy="700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Title 1"/>
          <p:cNvSpPr>
            <a:spLocks noGrp="1"/>
          </p:cNvSpPr>
          <p:nvPr>
            <p:ph type="title"/>
          </p:nvPr>
        </p:nvSpPr>
        <p:spPr>
          <a:xfrm>
            <a:off x="144463" y="701675"/>
            <a:ext cx="8748712" cy="1143000"/>
          </a:xfrm>
        </p:spPr>
        <p:txBody>
          <a:bodyPr/>
          <a:lstStyle/>
          <a:p>
            <a:pPr algn="r"/>
            <a:r>
              <a:rPr lang="ar-JO" dirty="0">
                <a:latin typeface="Arial" panose="020B0604020202020204" pitchFamily="34" charset="0"/>
                <a:ea typeface="ＭＳ Ｐゴシック" charset="0"/>
                <a:cs typeface="Arial" panose="020B0604020202020204" pitchFamily="34" charset="0"/>
              </a:rPr>
              <a:t>الغيبة في الروح</a:t>
            </a:r>
            <a:endParaRPr lang="en-US"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xxxiv</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6" name="Rectangle 5"/>
          <p:cNvSpPr/>
          <p:nvPr/>
        </p:nvSpPr>
        <p:spPr>
          <a:xfrm>
            <a:off x="0" y="0"/>
            <a:ext cx="9144000" cy="6858000"/>
          </a:xfrm>
          <a:prstGeom prst="rect">
            <a:avLst/>
          </a:prstGeom>
          <a:solidFill>
            <a:srgbClr val="000000"/>
          </a:solid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u="none" strike="noStrike" kern="0" cap="none" spc="0" normalizeH="0" baseline="0" noProof="0">
              <a:ln>
                <a:noFill/>
              </a:ln>
              <a:solidFill>
                <a:srgbClr val="000000"/>
              </a:solidFill>
              <a:effectLst/>
              <a:uLnTx/>
              <a:uFillTx/>
              <a:latin typeface="Arial"/>
              <a:cs typeface="Arial"/>
              <a:sym typeface="Arial"/>
            </a:endParaRPr>
          </a:p>
        </p:txBody>
      </p:sp>
      <p:sp>
        <p:nvSpPr>
          <p:cNvPr id="12097" name="Freeform 4"/>
          <p:cNvSpPr/>
          <p:nvPr/>
        </p:nvSpPr>
        <p:spPr>
          <a:xfrm>
            <a:off x="4006850" y="-98425"/>
            <a:ext cx="752475" cy="7100888"/>
          </a:xfrm>
          <a:custGeom>
            <a:avLst/>
            <a:gdLst/>
            <a:ahLst/>
            <a:cxnLst>
              <a:cxn ang="0">
                <a:pos x="wd2" y="hd2"/>
              </a:cxn>
              <a:cxn ang="5400000">
                <a:pos x="wd2" y="hd2"/>
              </a:cxn>
              <a:cxn ang="10800000">
                <a:pos x="wd2" y="hd2"/>
              </a:cxn>
              <a:cxn ang="16200000">
                <a:pos x="wd2" y="hd2"/>
              </a:cxn>
            </a:cxnLst>
            <a:rect l="0" t="0" r="r" b="b"/>
            <a:pathLst>
              <a:path w="19030" h="21600" extrusionOk="0">
                <a:moveTo>
                  <a:pt x="6544" y="0"/>
                </a:moveTo>
                <a:cubicBezTo>
                  <a:pt x="5500" y="193"/>
                  <a:pt x="5058" y="270"/>
                  <a:pt x="6865" y="410"/>
                </a:cubicBezTo>
                <a:cubicBezTo>
                  <a:pt x="5660" y="637"/>
                  <a:pt x="5500" y="613"/>
                  <a:pt x="5942" y="898"/>
                </a:cubicBezTo>
                <a:cubicBezTo>
                  <a:pt x="5821" y="946"/>
                  <a:pt x="5781" y="1000"/>
                  <a:pt x="5620" y="1048"/>
                </a:cubicBezTo>
                <a:cubicBezTo>
                  <a:pt x="5460" y="1087"/>
                  <a:pt x="4777" y="1120"/>
                  <a:pt x="4978" y="1164"/>
                </a:cubicBezTo>
                <a:cubicBezTo>
                  <a:pt x="5179" y="1207"/>
                  <a:pt x="5821" y="1188"/>
                  <a:pt x="6263" y="1198"/>
                </a:cubicBezTo>
                <a:cubicBezTo>
                  <a:pt x="7146" y="1212"/>
                  <a:pt x="8110" y="1222"/>
                  <a:pt x="9033" y="1236"/>
                </a:cubicBezTo>
                <a:cubicBezTo>
                  <a:pt x="8913" y="1299"/>
                  <a:pt x="9113" y="1376"/>
                  <a:pt x="8752" y="1425"/>
                </a:cubicBezTo>
                <a:cubicBezTo>
                  <a:pt x="8270" y="1478"/>
                  <a:pt x="6865" y="1502"/>
                  <a:pt x="6865" y="1502"/>
                </a:cubicBezTo>
                <a:cubicBezTo>
                  <a:pt x="6664" y="1613"/>
                  <a:pt x="6463" y="1724"/>
                  <a:pt x="6263" y="1835"/>
                </a:cubicBezTo>
                <a:cubicBezTo>
                  <a:pt x="5861" y="2023"/>
                  <a:pt x="4978" y="2400"/>
                  <a:pt x="4978" y="2400"/>
                </a:cubicBezTo>
                <a:cubicBezTo>
                  <a:pt x="4697" y="2815"/>
                  <a:pt x="4175" y="2864"/>
                  <a:pt x="5620" y="3226"/>
                </a:cubicBezTo>
                <a:cubicBezTo>
                  <a:pt x="6423" y="3429"/>
                  <a:pt x="7467" y="3622"/>
                  <a:pt x="8431" y="3825"/>
                </a:cubicBezTo>
                <a:cubicBezTo>
                  <a:pt x="8712" y="3887"/>
                  <a:pt x="9354" y="4013"/>
                  <a:pt x="9354" y="4013"/>
                </a:cubicBezTo>
                <a:cubicBezTo>
                  <a:pt x="9434" y="4085"/>
                  <a:pt x="9394" y="4167"/>
                  <a:pt x="9675" y="4235"/>
                </a:cubicBezTo>
                <a:cubicBezTo>
                  <a:pt x="9836" y="4274"/>
                  <a:pt x="10478" y="4264"/>
                  <a:pt x="10599" y="4312"/>
                </a:cubicBezTo>
                <a:cubicBezTo>
                  <a:pt x="10880" y="4467"/>
                  <a:pt x="9033" y="4834"/>
                  <a:pt x="8752" y="4911"/>
                </a:cubicBezTo>
                <a:cubicBezTo>
                  <a:pt x="7628" y="5162"/>
                  <a:pt x="6383" y="5399"/>
                  <a:pt x="4978" y="5626"/>
                </a:cubicBezTo>
                <a:cubicBezTo>
                  <a:pt x="5901" y="5650"/>
                  <a:pt x="6825" y="5674"/>
                  <a:pt x="7788" y="5698"/>
                </a:cubicBezTo>
                <a:cubicBezTo>
                  <a:pt x="9635" y="5737"/>
                  <a:pt x="13409" y="5814"/>
                  <a:pt x="13409" y="5814"/>
                </a:cubicBezTo>
                <a:cubicBezTo>
                  <a:pt x="15176" y="6239"/>
                  <a:pt x="13489" y="6282"/>
                  <a:pt x="11562" y="6601"/>
                </a:cubicBezTo>
                <a:cubicBezTo>
                  <a:pt x="9635" y="6910"/>
                  <a:pt x="8150" y="7263"/>
                  <a:pt x="6263" y="7577"/>
                </a:cubicBezTo>
                <a:cubicBezTo>
                  <a:pt x="-2570" y="9006"/>
                  <a:pt x="2689" y="8064"/>
                  <a:pt x="0" y="8552"/>
                </a:cubicBezTo>
                <a:cubicBezTo>
                  <a:pt x="1887" y="8697"/>
                  <a:pt x="4456" y="8736"/>
                  <a:pt x="6544" y="8852"/>
                </a:cubicBezTo>
                <a:cubicBezTo>
                  <a:pt x="8792" y="8972"/>
                  <a:pt x="5942" y="8866"/>
                  <a:pt x="8752" y="9074"/>
                </a:cubicBezTo>
                <a:cubicBezTo>
                  <a:pt x="10800" y="9223"/>
                  <a:pt x="16380" y="9344"/>
                  <a:pt x="19030" y="9412"/>
                </a:cubicBezTo>
                <a:cubicBezTo>
                  <a:pt x="14734" y="10131"/>
                  <a:pt x="12365" y="11025"/>
                  <a:pt x="9033" y="11812"/>
                </a:cubicBezTo>
                <a:cubicBezTo>
                  <a:pt x="9434" y="11821"/>
                  <a:pt x="9997" y="11807"/>
                  <a:pt x="10278" y="11850"/>
                </a:cubicBezTo>
                <a:cubicBezTo>
                  <a:pt x="10438" y="11879"/>
                  <a:pt x="10117" y="11923"/>
                  <a:pt x="9997" y="11961"/>
                </a:cubicBezTo>
                <a:cubicBezTo>
                  <a:pt x="9194" y="12150"/>
                  <a:pt x="8591" y="12198"/>
                  <a:pt x="7507" y="12377"/>
                </a:cubicBezTo>
                <a:cubicBezTo>
                  <a:pt x="5098" y="12748"/>
                  <a:pt x="2208" y="13077"/>
                  <a:pt x="0" y="13463"/>
                </a:cubicBezTo>
                <a:cubicBezTo>
                  <a:pt x="1445" y="13511"/>
                  <a:pt x="2850" y="13598"/>
                  <a:pt x="4376" y="13613"/>
                </a:cubicBezTo>
                <a:cubicBezTo>
                  <a:pt x="7266" y="13637"/>
                  <a:pt x="10157" y="13574"/>
                  <a:pt x="13088" y="13574"/>
                </a:cubicBezTo>
                <a:cubicBezTo>
                  <a:pt x="13690" y="13574"/>
                  <a:pt x="14333" y="13598"/>
                  <a:pt x="14975" y="13613"/>
                </a:cubicBezTo>
                <a:cubicBezTo>
                  <a:pt x="16300" y="13695"/>
                  <a:pt x="17585" y="13700"/>
                  <a:pt x="19030" y="13763"/>
                </a:cubicBezTo>
                <a:cubicBezTo>
                  <a:pt x="17705" y="14593"/>
                  <a:pt x="13530" y="15322"/>
                  <a:pt x="9997" y="16052"/>
                </a:cubicBezTo>
                <a:cubicBezTo>
                  <a:pt x="11121" y="16061"/>
                  <a:pt x="17946" y="16148"/>
                  <a:pt x="18107" y="16163"/>
                </a:cubicBezTo>
                <a:cubicBezTo>
                  <a:pt x="18187" y="16172"/>
                  <a:pt x="16742" y="16790"/>
                  <a:pt x="16541" y="16877"/>
                </a:cubicBezTo>
                <a:cubicBezTo>
                  <a:pt x="17665" y="17268"/>
                  <a:pt x="16822" y="17529"/>
                  <a:pt x="14052" y="17703"/>
                </a:cubicBezTo>
                <a:cubicBezTo>
                  <a:pt x="7869" y="18905"/>
                  <a:pt x="14975" y="17582"/>
                  <a:pt x="9033" y="18524"/>
                </a:cubicBezTo>
                <a:cubicBezTo>
                  <a:pt x="6423" y="18930"/>
                  <a:pt x="8672" y="18736"/>
                  <a:pt x="6544" y="18901"/>
                </a:cubicBezTo>
                <a:cubicBezTo>
                  <a:pt x="6182" y="19026"/>
                  <a:pt x="5982" y="19007"/>
                  <a:pt x="6865" y="19128"/>
                </a:cubicBezTo>
                <a:cubicBezTo>
                  <a:pt x="7427" y="19205"/>
                  <a:pt x="8752" y="19350"/>
                  <a:pt x="8752" y="19350"/>
                </a:cubicBezTo>
                <a:cubicBezTo>
                  <a:pt x="8350" y="19982"/>
                  <a:pt x="7266" y="20596"/>
                  <a:pt x="3452" y="21078"/>
                </a:cubicBezTo>
                <a:cubicBezTo>
                  <a:pt x="3814" y="21228"/>
                  <a:pt x="4536" y="21247"/>
                  <a:pt x="5620" y="21339"/>
                </a:cubicBezTo>
                <a:cubicBezTo>
                  <a:pt x="6945" y="21576"/>
                  <a:pt x="6303" y="21494"/>
                  <a:pt x="7186" y="21600"/>
                </a:cubicBezTo>
              </a:path>
            </a:pathLst>
          </a:custGeom>
          <a:ln w="76200">
            <a:solidFill>
              <a:srgbClr val="FF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u="none" strike="noStrike" kern="0" cap="none" spc="0" normalizeH="0" baseline="0" noProof="0">
              <a:ln>
                <a:noFill/>
              </a:ln>
              <a:solidFill>
                <a:srgbClr val="000000"/>
              </a:solidFill>
              <a:effectLst/>
              <a:uLnTx/>
              <a:uFillTx/>
              <a:latin typeface="Arial"/>
              <a:cs typeface="Arial"/>
              <a:sym typeface="Arial"/>
            </a:endParaRPr>
          </a:p>
        </p:txBody>
      </p:sp>
      <p:sp>
        <p:nvSpPr>
          <p:cNvPr id="12098" name="Rectangle 6"/>
          <p:cNvSpPr txBox="1"/>
          <p:nvPr/>
        </p:nvSpPr>
        <p:spPr>
          <a:xfrm>
            <a:off x="45719" y="109835"/>
            <a:ext cx="8061961"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defRPr sz="5400" i="1">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8F8F8F">
                    <a:lumOff val="44000"/>
                  </a:srgbClr>
                </a:solidFill>
                <a:effectLst/>
                <a:uLnTx/>
                <a:uFillTx/>
                <a:latin typeface="Arial"/>
                <a:cs typeface="Arial"/>
                <a:sym typeface="Arial"/>
              </a:rPr>
              <a:t>كيف نمتلك الوحدة ....</a:t>
            </a:r>
            <a:endParaRPr kumimoji="0" sz="5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12099" name="Rectangle 8"/>
          <p:cNvSpPr txBox="1">
            <a:spLocks noGrp="1"/>
          </p:cNvSpPr>
          <p:nvPr>
            <p:ph type="title"/>
          </p:nvPr>
        </p:nvSpPr>
        <p:spPr>
          <a:xfrm>
            <a:off x="107504" y="2286000"/>
            <a:ext cx="8964488" cy="2362200"/>
          </a:xfrm>
          <a:prstGeom prst="rect">
            <a:avLst/>
          </a:prstGeom>
          <a:ln w="12700">
            <a:miter lim="400000"/>
          </a:ln>
        </p:spPr>
        <p:txBody>
          <a:bodyPr lIns="45719" rIns="45719" anchor="ctr">
            <a:spAutoFit/>
          </a:bodyPr>
          <a:lstStyle/>
          <a:p>
            <a:pPr hangingPunct="0"/>
            <a:r>
              <a:rPr lang="ar-JO" sz="5400" b="1" dirty="0">
                <a:solidFill>
                  <a:srgbClr val="8F8F8F">
                    <a:lumOff val="44000"/>
                  </a:srgbClr>
                </a:solidFill>
                <a:latin typeface="Arial"/>
                <a:cs typeface="Arial"/>
              </a:rPr>
              <a:t>1.  لا تكن </a:t>
            </a:r>
            <a:r>
              <a:rPr lang="ar-JO" sz="5400" b="1" dirty="0">
                <a:solidFill>
                  <a:srgbClr val="FFFF00"/>
                </a:solidFill>
                <a:latin typeface="Arial"/>
                <a:cs typeface="Arial"/>
              </a:rPr>
              <a:t>جسدياً</a:t>
            </a:r>
            <a:r>
              <a:rPr lang="ar-JO" sz="5400" b="1" dirty="0">
                <a:solidFill>
                  <a:srgbClr val="8F8F8F">
                    <a:lumOff val="44000"/>
                  </a:srgbClr>
                </a:solidFill>
                <a:latin typeface="Arial"/>
                <a:cs typeface="Arial"/>
              </a:rPr>
              <a:t> باتباع </a:t>
            </a:r>
            <a:r>
              <a:rPr lang="ar-JO" sz="5400" b="1" dirty="0">
                <a:solidFill>
                  <a:srgbClr val="FFFF00"/>
                </a:solidFill>
                <a:latin typeface="Arial"/>
                <a:cs typeface="Arial"/>
              </a:rPr>
              <a:t>قائدك</a:t>
            </a:r>
            <a:r>
              <a:rPr lang="ar-JO" sz="5400" b="1" dirty="0">
                <a:solidFill>
                  <a:srgbClr val="8F8F8F">
                    <a:lumOff val="44000"/>
                  </a:srgbClr>
                </a:solidFill>
                <a:latin typeface="Arial"/>
                <a:cs typeface="Arial"/>
              </a:rPr>
              <a:t> المفضل فقط (3: 1-4)</a:t>
            </a:r>
            <a:endParaRPr sz="5400" b="1" dirty="0">
              <a:solidFill>
                <a:srgbClr val="8F8F8F">
                  <a:lumOff val="44000"/>
                </a:srgbClr>
              </a:solidFill>
              <a:latin typeface="Arial"/>
              <a:cs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p:tmAbs val="0"/>
                                  </p:iterate>
                                  <p:childTnLst>
                                    <p:set>
                                      <p:cBhvr>
                                        <p:cTn id="6" fill="hold"/>
                                        <p:tgtEl>
                                          <p:spTgt spid="12097"/>
                                        </p:tgtEl>
                                        <p:attrNameLst>
                                          <p:attrName>style.visibility</p:attrName>
                                        </p:attrNameLst>
                                      </p:cBhvr>
                                      <p:to>
                                        <p:strVal val="visible"/>
                                      </p:to>
                                    </p:set>
                                    <p:animEffect transition="in" filter="wipe(up)">
                                      <p:cBhvr>
                                        <p:cTn id="7" dur="500"/>
                                        <p:tgtEl>
                                          <p:spTgt spid="120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7" grpId="0"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03" name="Group 2"/>
          <p:cNvGrpSpPr/>
          <p:nvPr/>
        </p:nvGrpSpPr>
        <p:grpSpPr>
          <a:xfrm>
            <a:off x="5232400" y="3047999"/>
            <a:ext cx="3048000" cy="3722032"/>
            <a:chOff x="0" y="0"/>
            <a:chExt cx="3048000" cy="3722030"/>
          </a:xfrm>
        </p:grpSpPr>
        <p:sp>
          <p:nvSpPr>
            <p:cNvPr id="12101" name="Oval 3"/>
            <p:cNvSpPr/>
            <p:nvPr/>
          </p:nvSpPr>
          <p:spPr>
            <a:xfrm>
              <a:off x="0" y="0"/>
              <a:ext cx="3048000" cy="3048000"/>
            </a:xfrm>
            <a:prstGeom prst="ellipse">
              <a:avLst/>
            </a:prstGeom>
            <a:solidFill>
              <a:schemeClr val="accent3">
                <a:lumOff val="44000"/>
              </a:schemeClr>
            </a:solidFill>
            <a:ln w="57150" cap="flat">
              <a:solidFill>
                <a:srgbClr val="333333"/>
              </a:solidFill>
              <a:prstDash val="solid"/>
              <a:round/>
            </a:ln>
            <a:effectLst>
              <a:outerShdw blurRad="63500" dist="107762" dir="2700000" rotWithShape="0">
                <a:srgbClr val="000000">
                  <a:alpha val="74998"/>
                </a:srgbClr>
              </a:outerShdw>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02" name="Text Box 4"/>
            <p:cNvSpPr txBox="1"/>
            <p:nvPr/>
          </p:nvSpPr>
          <p:spPr>
            <a:xfrm>
              <a:off x="599757" y="3198812"/>
              <a:ext cx="2408873"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a:solidFill>
                    <a:srgbClr val="333333"/>
                  </a:solidFill>
                  <a:latin typeface="Arial"/>
                  <a:ea typeface="Arial"/>
                  <a:cs typeface="Arial"/>
                  <a:sym typeface="Arial"/>
                </a:defRPr>
              </a:pPr>
              <a:r>
                <a:rPr kumimoji="0" sz="28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مؤم</a:t>
              </a:r>
              <a:r>
                <a:rPr lang="ar-JO" sz="2800" kern="0" dirty="0">
                  <a:solidFill>
                    <a:srgbClr val="333333"/>
                  </a:solidFill>
                  <a:latin typeface="Arial" panose="020B0604020202020204" pitchFamily="34" charset="0"/>
                  <a:ea typeface="ＭＳ Ｐゴシック"/>
                  <a:cs typeface="Arial" panose="020B0604020202020204" pitchFamily="34" charset="0"/>
                  <a:sym typeface="ＭＳ Ｐゴシック"/>
                </a:rPr>
                <a:t>ن </a:t>
              </a:r>
              <a:r>
                <a:rPr kumimoji="0" lang="ar-JO"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(2: 15)</a:t>
              </a:r>
              <a:endParaRPr kumimoji="0"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endParaRPr>
            </a:p>
          </p:txBody>
        </p:sp>
      </p:grpSp>
      <p:pic>
        <p:nvPicPr>
          <p:cNvPr id="12104" name="Picture 5" descr="Picture 5"/>
          <p:cNvPicPr>
            <a:picLocks noChangeAspect="1"/>
          </p:cNvPicPr>
          <p:nvPr/>
        </p:nvPicPr>
        <p:blipFill>
          <a:blip r:embed="rId3" cstate="print"/>
          <a:stretch>
            <a:fillRect/>
          </a:stretch>
        </p:blipFill>
        <p:spPr>
          <a:xfrm>
            <a:off x="3962400" y="4968875"/>
            <a:ext cx="941388" cy="1143000"/>
          </a:xfrm>
          <a:prstGeom prst="rect">
            <a:avLst/>
          </a:prstGeom>
          <a:ln w="12700">
            <a:miter lim="400000"/>
          </a:ln>
        </p:spPr>
      </p:pic>
      <p:pic>
        <p:nvPicPr>
          <p:cNvPr id="12105" name="Picture 6" descr="Picture 6"/>
          <p:cNvPicPr>
            <a:picLocks noChangeAspect="1"/>
          </p:cNvPicPr>
          <p:nvPr/>
        </p:nvPicPr>
        <p:blipFill>
          <a:blip r:embed="rId4" cstate="print"/>
          <a:stretch>
            <a:fillRect/>
          </a:stretch>
        </p:blipFill>
        <p:spPr>
          <a:xfrm>
            <a:off x="3810000" y="4943475"/>
            <a:ext cx="1295400" cy="1244600"/>
          </a:xfrm>
          <a:prstGeom prst="rect">
            <a:avLst/>
          </a:prstGeom>
          <a:ln w="12700">
            <a:miter lim="400000"/>
          </a:ln>
        </p:spPr>
      </p:pic>
      <p:sp>
        <p:nvSpPr>
          <p:cNvPr id="12106" name="Rectangle 7"/>
          <p:cNvSpPr txBox="1">
            <a:spLocks noGrp="1"/>
          </p:cNvSpPr>
          <p:nvPr>
            <p:ph type="title"/>
          </p:nvPr>
        </p:nvSpPr>
        <p:spPr>
          <a:xfrm>
            <a:off x="26987" y="1356425"/>
            <a:ext cx="2895600" cy="1295401"/>
          </a:xfrm>
          <a:prstGeom prst="rect">
            <a:avLst/>
          </a:prstGeom>
          <a:effectLst>
            <a:outerShdw blurRad="63500" dist="107762" dir="2700000" rotWithShape="0">
              <a:schemeClr val="accent3">
                <a:lumOff val="44000"/>
                <a:alpha val="74998"/>
              </a:schemeClr>
            </a:outerShdw>
          </a:effectLst>
        </p:spPr>
        <p:txBody>
          <a:bodyPr/>
          <a:lstStyle>
            <a:lvl1pPr algn="ctr" rtl="1">
              <a:defRPr sz="4800">
                <a:latin typeface="ＭＳ Ｐゴシック"/>
                <a:ea typeface="ＭＳ Ｐゴシック"/>
                <a:cs typeface="ＭＳ Ｐゴシック"/>
                <a:sym typeface="ＭＳ Ｐゴシック"/>
              </a:defRPr>
            </a:lvl1pPr>
          </a:lstStyle>
          <a:p>
            <a:pPr>
              <a:defRPr b="1">
                <a:latin typeface="Arial Narrow"/>
                <a:ea typeface="Arial Narrow"/>
                <a:cs typeface="Arial Narrow"/>
                <a:sym typeface="Arial Narrow"/>
              </a:defRPr>
            </a:pPr>
            <a:r>
              <a:rPr b="0" dirty="0" err="1">
                <a:latin typeface="Arial" panose="020B0604020202020204" pitchFamily="34" charset="0"/>
                <a:cs typeface="Arial" panose="020B0604020202020204" pitchFamily="34" charset="0"/>
                <a:sym typeface="ＭＳ Ｐゴシック"/>
              </a:rPr>
              <a:t>أنواع</a:t>
            </a:r>
            <a:r>
              <a:rPr lang="en-US" dirty="0">
                <a:latin typeface="Arial" panose="020B0604020202020204" pitchFamily="34" charset="0"/>
                <a:cs typeface="Arial" panose="020B0604020202020204" pitchFamily="34" charset="0"/>
              </a:rPr>
              <a:t> </a:t>
            </a:r>
            <a:r>
              <a:rPr b="0" dirty="0" err="1">
                <a:latin typeface="Arial" panose="020B0604020202020204" pitchFamily="34" charset="0"/>
                <a:cs typeface="Arial" panose="020B0604020202020204" pitchFamily="34" charset="0"/>
                <a:sym typeface="ＭＳ Ｐゴシック"/>
              </a:rPr>
              <a:t>الناس</a:t>
            </a:r>
            <a:endParaRPr b="0" dirty="0">
              <a:latin typeface="Arial" panose="020B0604020202020204" pitchFamily="34" charset="0"/>
              <a:cs typeface="Arial" panose="020B0604020202020204" pitchFamily="34" charset="0"/>
              <a:sym typeface="ＭＳ Ｐゴシック"/>
            </a:endParaRPr>
          </a:p>
        </p:txBody>
      </p:sp>
      <p:sp>
        <p:nvSpPr>
          <p:cNvPr id="12107" name="Oval 8"/>
          <p:cNvSpPr/>
          <p:nvPr/>
        </p:nvSpPr>
        <p:spPr>
          <a:xfrm>
            <a:off x="838200" y="3063875"/>
            <a:ext cx="3048000" cy="3048000"/>
          </a:xfrm>
          <a:prstGeom prst="ellipse">
            <a:avLst/>
          </a:prstGeom>
          <a:solidFill>
            <a:schemeClr val="accent3">
              <a:lumOff val="44000"/>
            </a:schemeClr>
          </a:solidFill>
          <a:ln w="57150">
            <a:solidFill>
              <a:srgbClr val="333333"/>
            </a:solidFill>
          </a:ln>
          <a:effectLst>
            <a:outerShdw blurRad="63500" dist="107762" dir="2700000" rotWithShape="0">
              <a:srgbClr val="000000">
                <a:alpha val="74998"/>
              </a:srgbClr>
            </a:outerShdw>
          </a:effectLst>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pic>
        <p:nvPicPr>
          <p:cNvPr id="12108" name="Picture 9" descr="Picture 9"/>
          <p:cNvPicPr>
            <a:picLocks noChangeAspect="1"/>
          </p:cNvPicPr>
          <p:nvPr/>
        </p:nvPicPr>
        <p:blipFill>
          <a:blip r:embed="rId5" cstate="print"/>
          <a:stretch>
            <a:fillRect/>
          </a:stretch>
        </p:blipFill>
        <p:spPr>
          <a:xfrm>
            <a:off x="1676400" y="3368675"/>
            <a:ext cx="1420813" cy="2362200"/>
          </a:xfrm>
          <a:prstGeom prst="rect">
            <a:avLst/>
          </a:prstGeom>
          <a:ln w="12700">
            <a:miter lim="400000"/>
          </a:ln>
        </p:spPr>
      </p:pic>
      <p:sp>
        <p:nvSpPr>
          <p:cNvPr id="12109" name="Text Box 10"/>
          <p:cNvSpPr txBox="1"/>
          <p:nvPr/>
        </p:nvSpPr>
        <p:spPr>
          <a:xfrm>
            <a:off x="1249812" y="6262687"/>
            <a:ext cx="2435922"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a:solidFill>
                  <a:srgbClr val="333333"/>
                </a:solidFill>
                <a:latin typeface="Arial"/>
                <a:ea typeface="Arial"/>
                <a:cs typeface="Arial"/>
                <a:sym typeface="Arial"/>
              </a:defRPr>
            </a:pPr>
            <a:r>
              <a:rPr kumimoji="0" sz="28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غير</a:t>
            </a:r>
            <a:r>
              <a:rPr kumimoji="0" sz="28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8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مؤمن</a:t>
            </a:r>
            <a:r>
              <a:rPr kumimoji="0" sz="28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a:t>
            </a:r>
            <a:r>
              <a:rPr lang="ar-JO" sz="2800" b="1" kern="0" dirty="0">
                <a:solidFill>
                  <a:srgbClr val="333333"/>
                </a:solidFill>
                <a:latin typeface="Arial" panose="020B0604020202020204" pitchFamily="34" charset="0"/>
                <a:cs typeface="Arial" panose="020B0604020202020204" pitchFamily="34" charset="0"/>
                <a:sym typeface="Arial"/>
              </a:rPr>
              <a:t>2: 14</a:t>
            </a:r>
            <a:r>
              <a:rPr kumimoji="0" lang="en-US"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a:t>
            </a:r>
            <a:endParaRPr kumimoji="0"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0" name="Oval 11"/>
          <p:cNvSpPr/>
          <p:nvPr/>
        </p:nvSpPr>
        <p:spPr>
          <a:xfrm>
            <a:off x="3429000" y="4130675"/>
            <a:ext cx="381000" cy="381000"/>
          </a:xfrm>
          <a:prstGeom prst="ellipse">
            <a:avLst/>
          </a:prstGeom>
          <a:solidFill>
            <a:srgbClr val="333333"/>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1" name="Oval 12"/>
          <p:cNvSpPr/>
          <p:nvPr/>
        </p:nvSpPr>
        <p:spPr>
          <a:xfrm>
            <a:off x="2971800" y="3749675"/>
            <a:ext cx="381000" cy="381000"/>
          </a:xfrm>
          <a:prstGeom prst="ellipse">
            <a:avLst/>
          </a:prstGeom>
          <a:solidFill>
            <a:srgbClr val="80008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2" name="Oval 13"/>
          <p:cNvSpPr/>
          <p:nvPr/>
        </p:nvSpPr>
        <p:spPr>
          <a:xfrm>
            <a:off x="1219200" y="4130675"/>
            <a:ext cx="533400" cy="533400"/>
          </a:xfrm>
          <a:prstGeom prst="ellipse">
            <a:avLst/>
          </a:prstGeom>
          <a:solidFill>
            <a:srgbClr val="0064F8"/>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3" name="Oval 14"/>
          <p:cNvSpPr/>
          <p:nvPr/>
        </p:nvSpPr>
        <p:spPr>
          <a:xfrm>
            <a:off x="2590800" y="5349875"/>
            <a:ext cx="533400" cy="533400"/>
          </a:xfrm>
          <a:prstGeom prst="ellipse">
            <a:avLst/>
          </a:prstGeom>
          <a:solidFill>
            <a:srgbClr val="007572"/>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4" name="Oval 15"/>
          <p:cNvSpPr/>
          <p:nvPr/>
        </p:nvSpPr>
        <p:spPr>
          <a:xfrm>
            <a:off x="2209800" y="3140075"/>
            <a:ext cx="533400" cy="533400"/>
          </a:xfrm>
          <a:prstGeom prst="ellipse">
            <a:avLst/>
          </a:prstGeom>
          <a:solidFill>
            <a:srgbClr val="EE3D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5" name="Oval 16"/>
          <p:cNvSpPr/>
          <p:nvPr/>
        </p:nvSpPr>
        <p:spPr>
          <a:xfrm>
            <a:off x="1447800" y="5121275"/>
            <a:ext cx="381000" cy="381000"/>
          </a:xfrm>
          <a:prstGeom prst="ellipse">
            <a:avLst/>
          </a:prstGeom>
          <a:solidFill>
            <a:srgbClr val="FF00FF"/>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6" name="Oval 17"/>
          <p:cNvSpPr/>
          <p:nvPr/>
        </p:nvSpPr>
        <p:spPr>
          <a:xfrm>
            <a:off x="1371600" y="3749675"/>
            <a:ext cx="381000" cy="381000"/>
          </a:xfrm>
          <a:prstGeom prst="ellipse">
            <a:avLst/>
          </a:prstGeom>
          <a:solidFill>
            <a:srgbClr val="FF00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17" name="Oval 18"/>
          <p:cNvSpPr/>
          <p:nvPr/>
        </p:nvSpPr>
        <p:spPr>
          <a:xfrm>
            <a:off x="2971800" y="4664075"/>
            <a:ext cx="304800" cy="304800"/>
          </a:xfrm>
          <a:prstGeom prst="ellipse">
            <a:avLst/>
          </a:prstGeom>
          <a:solidFill>
            <a:srgbClr val="00FF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pic>
        <p:nvPicPr>
          <p:cNvPr id="12119" name="Picture 20" descr="Picture 20"/>
          <p:cNvPicPr>
            <a:picLocks noChangeAspect="1"/>
          </p:cNvPicPr>
          <p:nvPr/>
        </p:nvPicPr>
        <p:blipFill>
          <a:blip r:embed="rId5" cstate="print"/>
          <a:stretch>
            <a:fillRect/>
          </a:stretch>
        </p:blipFill>
        <p:spPr>
          <a:xfrm>
            <a:off x="6096000" y="3368675"/>
            <a:ext cx="1420813" cy="2362200"/>
          </a:xfrm>
          <a:prstGeom prst="rect">
            <a:avLst/>
          </a:prstGeom>
          <a:ln w="12700">
            <a:miter lim="400000"/>
          </a:ln>
        </p:spPr>
      </p:pic>
      <p:pic>
        <p:nvPicPr>
          <p:cNvPr id="12121" name="Picture 22" descr="Picture 22"/>
          <p:cNvPicPr>
            <a:picLocks noChangeAspect="1"/>
          </p:cNvPicPr>
          <p:nvPr/>
        </p:nvPicPr>
        <p:blipFill>
          <a:blip r:embed="rId3" cstate="print"/>
          <a:stretch>
            <a:fillRect/>
          </a:stretch>
        </p:blipFill>
        <p:spPr>
          <a:xfrm>
            <a:off x="6400800" y="3902075"/>
            <a:ext cx="941388" cy="1143000"/>
          </a:xfrm>
          <a:prstGeom prst="rect">
            <a:avLst/>
          </a:prstGeom>
          <a:ln w="12700">
            <a:miter lim="400000"/>
          </a:ln>
        </p:spPr>
      </p:pic>
      <p:pic>
        <p:nvPicPr>
          <p:cNvPr id="12122" name="Picture 23" descr="Picture 23"/>
          <p:cNvPicPr>
            <a:picLocks noChangeAspect="1"/>
          </p:cNvPicPr>
          <p:nvPr/>
        </p:nvPicPr>
        <p:blipFill>
          <a:blip r:embed="rId4" cstate="print"/>
          <a:stretch>
            <a:fillRect/>
          </a:stretch>
        </p:blipFill>
        <p:spPr>
          <a:xfrm>
            <a:off x="6248400" y="3902075"/>
            <a:ext cx="1295400" cy="1244600"/>
          </a:xfrm>
          <a:prstGeom prst="rect">
            <a:avLst/>
          </a:prstGeom>
          <a:ln w="12700">
            <a:miter lim="400000"/>
          </a:ln>
        </p:spPr>
      </p:pic>
      <p:sp>
        <p:nvSpPr>
          <p:cNvPr id="12123" name="Oval 24"/>
          <p:cNvSpPr/>
          <p:nvPr/>
        </p:nvSpPr>
        <p:spPr>
          <a:xfrm>
            <a:off x="7391400" y="4283075"/>
            <a:ext cx="360365" cy="360365"/>
          </a:xfrm>
          <a:prstGeom prst="ellipse">
            <a:avLst/>
          </a:prstGeom>
          <a:solidFill>
            <a:srgbClr val="333333"/>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4" name="Oval 25"/>
          <p:cNvSpPr/>
          <p:nvPr/>
        </p:nvSpPr>
        <p:spPr>
          <a:xfrm>
            <a:off x="7391400" y="3749675"/>
            <a:ext cx="360365" cy="360365"/>
          </a:xfrm>
          <a:prstGeom prst="ellipse">
            <a:avLst/>
          </a:prstGeom>
          <a:solidFill>
            <a:srgbClr val="80008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5" name="Oval 26"/>
          <p:cNvSpPr/>
          <p:nvPr/>
        </p:nvSpPr>
        <p:spPr>
          <a:xfrm>
            <a:off x="5888037" y="4303712"/>
            <a:ext cx="360363" cy="360363"/>
          </a:xfrm>
          <a:prstGeom prst="ellipse">
            <a:avLst/>
          </a:prstGeom>
          <a:solidFill>
            <a:srgbClr val="0064F8"/>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6" name="Oval 27"/>
          <p:cNvSpPr/>
          <p:nvPr/>
        </p:nvSpPr>
        <p:spPr>
          <a:xfrm>
            <a:off x="6781800" y="4968875"/>
            <a:ext cx="360365" cy="360365"/>
          </a:xfrm>
          <a:prstGeom prst="ellipse">
            <a:avLst/>
          </a:prstGeom>
          <a:solidFill>
            <a:srgbClr val="007572"/>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7" name="Oval 28"/>
          <p:cNvSpPr/>
          <p:nvPr/>
        </p:nvSpPr>
        <p:spPr>
          <a:xfrm>
            <a:off x="6781800" y="3673475"/>
            <a:ext cx="360365" cy="360365"/>
          </a:xfrm>
          <a:prstGeom prst="ellipse">
            <a:avLst/>
          </a:prstGeom>
          <a:solidFill>
            <a:srgbClr val="EE3D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8" name="Oval 29"/>
          <p:cNvSpPr/>
          <p:nvPr/>
        </p:nvSpPr>
        <p:spPr>
          <a:xfrm>
            <a:off x="6096000" y="4816475"/>
            <a:ext cx="360365" cy="360365"/>
          </a:xfrm>
          <a:prstGeom prst="ellipse">
            <a:avLst/>
          </a:prstGeom>
          <a:solidFill>
            <a:srgbClr val="FF00FF"/>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29" name="Oval 30"/>
          <p:cNvSpPr/>
          <p:nvPr/>
        </p:nvSpPr>
        <p:spPr>
          <a:xfrm>
            <a:off x="6096000" y="3749675"/>
            <a:ext cx="360365" cy="360365"/>
          </a:xfrm>
          <a:prstGeom prst="ellipse">
            <a:avLst/>
          </a:prstGeom>
          <a:solidFill>
            <a:srgbClr val="FF00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0" name="Oval 31"/>
          <p:cNvSpPr/>
          <p:nvPr/>
        </p:nvSpPr>
        <p:spPr>
          <a:xfrm>
            <a:off x="7315200" y="4816475"/>
            <a:ext cx="360365" cy="360365"/>
          </a:xfrm>
          <a:prstGeom prst="ellipse">
            <a:avLst/>
          </a:prstGeom>
          <a:solidFill>
            <a:srgbClr val="00FF00"/>
          </a:solidFill>
          <a:ln>
            <a:solidFill>
              <a:srgbClr val="333333"/>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2" name="Rectangle 2">
            <a:extLst>
              <a:ext uri="{FF2B5EF4-FFF2-40B4-BE49-F238E27FC236}">
                <a16:creationId xmlns:a16="http://schemas.microsoft.com/office/drawing/2014/main" id="{069939DA-E03E-252C-2302-D9800A9FD4A1}"/>
              </a:ext>
            </a:extLst>
          </p:cNvPr>
          <p:cNvSpPr txBox="1">
            <a:spLocks noChangeArrowheads="1"/>
          </p:cNvSpPr>
          <p:nvPr/>
        </p:nvSpPr>
        <p:spPr bwMode="auto">
          <a:xfrm>
            <a:off x="5701232" y="5409208"/>
            <a:ext cx="1284594" cy="608781"/>
          </a:xfrm>
          <a:prstGeom prst="rect">
            <a:avLst/>
          </a:prstGeom>
          <a:noFill/>
          <a:ln>
            <a:noFill/>
          </a:ln>
          <a:effectLst>
            <a:outerShdw blurRad="63500" dist="107763"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a:lstStyle>
          <a:p>
            <a:pPr algn="ctr" eaLnBrk="1" hangingPunct="1">
              <a:defRPr/>
            </a:pPr>
            <a:r>
              <a:rPr lang="ar-JO" sz="3200" b="1"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rPr>
              <a:t>الذات</a:t>
            </a:r>
            <a:endParaRPr lang="en-US" sz="2000"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6F7D538-5653-B772-B261-8810B998A326}"/>
              </a:ext>
            </a:extLst>
          </p:cNvPr>
          <p:cNvSpPr txBox="1">
            <a:spLocks noChangeArrowheads="1"/>
          </p:cNvSpPr>
          <p:nvPr/>
        </p:nvSpPr>
        <p:spPr bwMode="auto">
          <a:xfrm>
            <a:off x="1798070" y="4271380"/>
            <a:ext cx="1284594" cy="608781"/>
          </a:xfrm>
          <a:prstGeom prst="rect">
            <a:avLst/>
          </a:prstGeom>
          <a:noFill/>
          <a:ln>
            <a:noFill/>
          </a:ln>
          <a:effectLst>
            <a:outerShdw blurRad="63500" dist="107763"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a:lstStyle>
          <a:p>
            <a:pPr algn="ctr" eaLnBrk="1" hangingPunct="1">
              <a:defRPr/>
            </a:pPr>
            <a:r>
              <a:rPr lang="ar-JO" sz="3200" b="1"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rPr>
              <a:t>الذات</a:t>
            </a:r>
            <a:endParaRPr lang="en-US" sz="2000"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D42C29EC-E89E-1165-D89A-E7D420443AAB}"/>
              </a:ext>
            </a:extLst>
          </p:cNvPr>
          <p:cNvGrpSpPr/>
          <p:nvPr/>
        </p:nvGrpSpPr>
        <p:grpSpPr>
          <a:xfrm>
            <a:off x="2819400" y="-1"/>
            <a:ext cx="4658526" cy="3048001"/>
            <a:chOff x="2819400" y="-1"/>
            <a:chExt cx="4658526" cy="3048001"/>
          </a:xfrm>
        </p:grpSpPr>
        <p:grpSp>
          <p:nvGrpSpPr>
            <p:cNvPr id="12144" name="Group 49"/>
            <p:cNvGrpSpPr/>
            <p:nvPr/>
          </p:nvGrpSpPr>
          <p:grpSpPr>
            <a:xfrm>
              <a:off x="2819400" y="-1"/>
              <a:ext cx="4658526" cy="3048001"/>
              <a:chOff x="0" y="0"/>
              <a:chExt cx="4658525" cy="3048000"/>
            </a:xfrm>
          </p:grpSpPr>
          <p:sp>
            <p:nvSpPr>
              <p:cNvPr id="12131" name="Oval 37"/>
              <p:cNvSpPr/>
              <p:nvPr/>
            </p:nvSpPr>
            <p:spPr>
              <a:xfrm>
                <a:off x="0" y="0"/>
                <a:ext cx="3048005" cy="3048000"/>
              </a:xfrm>
              <a:prstGeom prst="ellipse">
                <a:avLst/>
              </a:prstGeom>
              <a:solidFill>
                <a:schemeClr val="accent3">
                  <a:lumOff val="44000"/>
                </a:schemeClr>
              </a:solidFill>
              <a:ln w="57150" cap="flat">
                <a:solidFill>
                  <a:srgbClr val="333333"/>
                </a:solidFill>
                <a:prstDash val="solid"/>
                <a:round/>
              </a:ln>
              <a:effectLst>
                <a:outerShdw blurRad="63500" dist="107762" dir="2700000" rotWithShape="0">
                  <a:srgbClr val="000000">
                    <a:alpha val="74998"/>
                  </a:srgbClr>
                </a:outerShdw>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pic>
            <p:nvPicPr>
              <p:cNvPr id="12132" name="Picture 38" descr="Picture 38"/>
              <p:cNvPicPr>
                <a:picLocks noChangeAspect="1"/>
              </p:cNvPicPr>
              <p:nvPr/>
            </p:nvPicPr>
            <p:blipFill>
              <a:blip r:embed="rId5" cstate="print"/>
              <a:stretch>
                <a:fillRect/>
              </a:stretch>
            </p:blipFill>
            <p:spPr>
              <a:xfrm>
                <a:off x="838200" y="304800"/>
                <a:ext cx="1420815" cy="2362200"/>
              </a:xfrm>
              <a:prstGeom prst="rect">
                <a:avLst/>
              </a:prstGeom>
              <a:ln w="12700" cap="flat">
                <a:noFill/>
                <a:miter lim="400000"/>
              </a:ln>
              <a:effectLst/>
            </p:spPr>
          </p:pic>
          <p:sp>
            <p:nvSpPr>
              <p:cNvPr id="12133" name="Text Box 39"/>
              <p:cNvSpPr txBox="1"/>
              <p:nvPr/>
            </p:nvSpPr>
            <p:spPr>
              <a:xfrm>
                <a:off x="3620294" y="838200"/>
                <a:ext cx="1038231" cy="138499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a:solidFill>
                      <a:srgbClr val="333333"/>
                    </a:solidFill>
                    <a:latin typeface="Arial"/>
                    <a:ea typeface="Arial"/>
                    <a:cs typeface="Arial"/>
                    <a:sym typeface="Arial"/>
                  </a:defRPr>
                </a:pPr>
                <a:r>
                  <a:rPr kumimoji="0" sz="28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مؤمن</a:t>
                </a:r>
                <a:r>
                  <a:rPr kumimoji="0" sz="28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p>
              <a:p>
                <a:pPr marL="0" marR="0" lvl="0" indent="0" algn="ctr" defTabSz="914400" rtl="1" eaLnBrk="1" fontAlgn="auto" latinLnBrk="0" hangingPunct="0">
                  <a:lnSpc>
                    <a:spcPct val="100000"/>
                  </a:lnSpc>
                  <a:spcBef>
                    <a:spcPts val="0"/>
                  </a:spcBef>
                  <a:spcAft>
                    <a:spcPts val="0"/>
                  </a:spcAft>
                  <a:buClrTx/>
                  <a:buSzTx/>
                  <a:buFontTx/>
                  <a:buNone/>
                  <a:tabLst/>
                  <a:defRPr sz="2800">
                    <a:solidFill>
                      <a:srgbClr val="333333"/>
                    </a:solidFill>
                    <a:latin typeface="Arial"/>
                    <a:ea typeface="Arial"/>
                    <a:cs typeface="Arial"/>
                    <a:sym typeface="Arial"/>
                  </a:defRPr>
                </a:pPr>
                <a:r>
                  <a:rPr kumimoji="0" sz="28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جسدي</a:t>
                </a:r>
                <a:r>
                  <a:rPr kumimoji="0" sz="28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p>
              <a:p>
                <a:pPr marL="0" marR="0" lvl="0" indent="0" algn="ctr" defTabSz="914400" rtl="0" eaLnBrk="1" fontAlgn="auto" latinLnBrk="0" hangingPunct="0">
                  <a:lnSpc>
                    <a:spcPct val="100000"/>
                  </a:lnSpc>
                  <a:spcBef>
                    <a:spcPts val="0"/>
                  </a:spcBef>
                  <a:spcAft>
                    <a:spcPts val="0"/>
                  </a:spcAft>
                  <a:buClrTx/>
                  <a:buSzTx/>
                  <a:buFontTx/>
                  <a:buNone/>
                  <a:tabLst/>
                  <a:defRPr sz="2800">
                    <a:solidFill>
                      <a:srgbClr val="333333"/>
                    </a:solidFill>
                    <a:latin typeface="Arial"/>
                    <a:ea typeface="Arial"/>
                    <a:cs typeface="Arial"/>
                    <a:sym typeface="Arial"/>
                  </a:defRPr>
                </a:pPr>
                <a:r>
                  <a:rPr kumimoji="0"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a:t>
                </a:r>
                <a:r>
                  <a:rPr kumimoji="0" lang="ar-JO"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3: 1</a:t>
                </a:r>
                <a:r>
                  <a:rPr kumimoji="0" sz="28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a:t>
                </a:r>
              </a:p>
            </p:txBody>
          </p:sp>
          <p:sp>
            <p:nvSpPr>
              <p:cNvPr id="12134" name="Oval 40"/>
              <p:cNvSpPr/>
              <p:nvPr/>
            </p:nvSpPr>
            <p:spPr>
              <a:xfrm>
                <a:off x="2590802" y="1066800"/>
                <a:ext cx="381001" cy="381000"/>
              </a:xfrm>
              <a:prstGeom prst="ellipse">
                <a:avLst/>
              </a:prstGeom>
              <a:solidFill>
                <a:srgbClr val="333333"/>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5" name="Oval 41"/>
              <p:cNvSpPr/>
              <p:nvPr/>
            </p:nvSpPr>
            <p:spPr>
              <a:xfrm>
                <a:off x="2133602" y="685800"/>
                <a:ext cx="381001" cy="381000"/>
              </a:xfrm>
              <a:prstGeom prst="ellipse">
                <a:avLst/>
              </a:prstGeom>
              <a:solidFill>
                <a:srgbClr val="800080"/>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6" name="Oval 42"/>
              <p:cNvSpPr/>
              <p:nvPr/>
            </p:nvSpPr>
            <p:spPr>
              <a:xfrm>
                <a:off x="381000" y="1066800"/>
                <a:ext cx="533401" cy="533400"/>
              </a:xfrm>
              <a:prstGeom prst="ellipse">
                <a:avLst/>
              </a:prstGeom>
              <a:solidFill>
                <a:srgbClr val="0064F8"/>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7" name="Oval 43"/>
              <p:cNvSpPr/>
              <p:nvPr/>
            </p:nvSpPr>
            <p:spPr>
              <a:xfrm>
                <a:off x="1752601" y="2362200"/>
                <a:ext cx="533401" cy="533400"/>
              </a:xfrm>
              <a:prstGeom prst="ellipse">
                <a:avLst/>
              </a:prstGeom>
              <a:solidFill>
                <a:srgbClr val="007572"/>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8" name="Oval 44"/>
              <p:cNvSpPr/>
              <p:nvPr/>
            </p:nvSpPr>
            <p:spPr>
              <a:xfrm>
                <a:off x="1371601" y="76200"/>
                <a:ext cx="533401" cy="533400"/>
              </a:xfrm>
              <a:prstGeom prst="ellipse">
                <a:avLst/>
              </a:prstGeom>
              <a:solidFill>
                <a:srgbClr val="EE3D00"/>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39" name="Oval 46"/>
              <p:cNvSpPr/>
              <p:nvPr/>
            </p:nvSpPr>
            <p:spPr>
              <a:xfrm>
                <a:off x="533400" y="685800"/>
                <a:ext cx="381001" cy="381000"/>
              </a:xfrm>
              <a:prstGeom prst="ellipse">
                <a:avLst/>
              </a:prstGeom>
              <a:solidFill>
                <a:srgbClr val="FF0000"/>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40" name="Oval 47"/>
              <p:cNvSpPr/>
              <p:nvPr/>
            </p:nvSpPr>
            <p:spPr>
              <a:xfrm>
                <a:off x="2133602" y="1600200"/>
                <a:ext cx="304801" cy="304800"/>
              </a:xfrm>
              <a:prstGeom prst="ellipse">
                <a:avLst/>
              </a:prstGeom>
              <a:solidFill>
                <a:srgbClr val="00FF00"/>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pic>
            <p:nvPicPr>
              <p:cNvPr id="12142" name="Picture 36" descr="Picture 36"/>
              <p:cNvPicPr>
                <a:picLocks noChangeAspect="1"/>
              </p:cNvPicPr>
              <p:nvPr/>
            </p:nvPicPr>
            <p:blipFill>
              <a:blip r:embed="rId6" cstate="print"/>
              <a:stretch>
                <a:fillRect/>
              </a:stretch>
            </p:blipFill>
            <p:spPr>
              <a:xfrm>
                <a:off x="838200" y="1981200"/>
                <a:ext cx="914402" cy="877888"/>
              </a:xfrm>
              <a:prstGeom prst="rect">
                <a:avLst/>
              </a:prstGeom>
              <a:ln w="12700" cap="flat">
                <a:noFill/>
                <a:miter lim="400000"/>
              </a:ln>
              <a:effectLst/>
            </p:spPr>
          </p:pic>
          <p:sp>
            <p:nvSpPr>
              <p:cNvPr id="12143" name="Oval 45"/>
              <p:cNvSpPr/>
              <p:nvPr/>
            </p:nvSpPr>
            <p:spPr>
              <a:xfrm>
                <a:off x="609600" y="2057400"/>
                <a:ext cx="381001" cy="381000"/>
              </a:xfrm>
              <a:prstGeom prst="ellipse">
                <a:avLst/>
              </a:prstGeom>
              <a:solidFill>
                <a:srgbClr val="FF00FF"/>
              </a:solidFill>
              <a:ln w="9525" cap="flat">
                <a:solidFill>
                  <a:srgbClr val="333333"/>
                </a:solidFill>
                <a:prstDash val="solid"/>
                <a:round/>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solidFill>
                      <a:srgbClr val="333333"/>
                    </a:solidFill>
                    <a:latin typeface="Arial"/>
                    <a:ea typeface="Arial"/>
                    <a:cs typeface="Arial"/>
                    <a:sym typeface="Arial"/>
                  </a:defRPr>
                </a:pPr>
                <a:endParaRPr kumimoji="0" sz="2400" b="0" i="0" u="none" strike="noStrike" kern="0" cap="none" spc="0" normalizeH="0" baseline="0" noProof="0">
                  <a:ln>
                    <a:noFill/>
                  </a:ln>
                  <a:solidFill>
                    <a:srgbClr val="333333"/>
                  </a:solidFill>
                  <a:effectLst/>
                  <a:uLnTx/>
                  <a:uFillTx/>
                  <a:latin typeface="Arial" panose="020B0604020202020204" pitchFamily="34" charset="0"/>
                  <a:cs typeface="Arial" panose="020B0604020202020204" pitchFamily="34" charset="0"/>
                  <a:sym typeface="Arial"/>
                </a:endParaRPr>
              </a:p>
            </p:txBody>
          </p:sp>
        </p:grpSp>
        <p:sp>
          <p:nvSpPr>
            <p:cNvPr id="4" name="Rectangle 2">
              <a:extLst>
                <a:ext uri="{FF2B5EF4-FFF2-40B4-BE49-F238E27FC236}">
                  <a16:creationId xmlns:a16="http://schemas.microsoft.com/office/drawing/2014/main" id="{2A7236A8-7CD7-3366-43A3-C31968F7F772}"/>
                </a:ext>
              </a:extLst>
            </p:cNvPr>
            <p:cNvSpPr txBox="1">
              <a:spLocks noChangeArrowheads="1"/>
            </p:cNvSpPr>
            <p:nvPr/>
          </p:nvSpPr>
          <p:spPr bwMode="auto">
            <a:xfrm>
              <a:off x="3820806" y="1103721"/>
              <a:ext cx="1284594" cy="608781"/>
            </a:xfrm>
            <a:prstGeom prst="rect">
              <a:avLst/>
            </a:prstGeom>
            <a:noFill/>
            <a:ln>
              <a:noFill/>
            </a:ln>
            <a:effectLst>
              <a:outerShdw blurRad="63500" dist="107763"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folHlink"/>
                  </a:solidFill>
                  <a:latin typeface="+mj-lt"/>
                  <a:ea typeface="+mj-ea"/>
                  <a:cs typeface="ＭＳ Ｐゴシック" charset="0"/>
                </a:defRPr>
              </a:lvl1pPr>
              <a:lvl2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2pPr>
              <a:lvl3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3pPr>
              <a:lvl4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4pPr>
              <a:lvl5pPr algn="l" rtl="0" eaLnBrk="0" fontAlgn="base" hangingPunct="0">
                <a:spcBef>
                  <a:spcPct val="0"/>
                </a:spcBef>
                <a:spcAft>
                  <a:spcPct val="0"/>
                </a:spcAft>
                <a:defRPr sz="4400">
                  <a:solidFill>
                    <a:schemeClr val="folHlink"/>
                  </a:solidFill>
                  <a:latin typeface="Arial Narrow" charset="0"/>
                  <a:ea typeface="ＭＳ Ｐゴシック" charset="0"/>
                  <a:cs typeface="ＭＳ Ｐゴシック" charset="0"/>
                </a:defRPr>
              </a:lvl5pPr>
              <a:lvl6pPr marL="457200" algn="l" rtl="0" fontAlgn="base">
                <a:spcBef>
                  <a:spcPct val="0"/>
                </a:spcBef>
                <a:spcAft>
                  <a:spcPct val="0"/>
                </a:spcAft>
                <a:defRPr sz="4400">
                  <a:solidFill>
                    <a:schemeClr val="folHlink"/>
                  </a:solidFill>
                  <a:latin typeface="Arial Narrow" charset="0"/>
                  <a:ea typeface="ＭＳ Ｐゴシック" charset="0"/>
                </a:defRPr>
              </a:lvl6pPr>
              <a:lvl7pPr marL="914400" algn="l" rtl="0" fontAlgn="base">
                <a:spcBef>
                  <a:spcPct val="0"/>
                </a:spcBef>
                <a:spcAft>
                  <a:spcPct val="0"/>
                </a:spcAft>
                <a:defRPr sz="4400">
                  <a:solidFill>
                    <a:schemeClr val="folHlink"/>
                  </a:solidFill>
                  <a:latin typeface="Arial Narrow" charset="0"/>
                  <a:ea typeface="ＭＳ Ｐゴシック" charset="0"/>
                </a:defRPr>
              </a:lvl7pPr>
              <a:lvl8pPr marL="1371600" algn="l" rtl="0" fontAlgn="base">
                <a:spcBef>
                  <a:spcPct val="0"/>
                </a:spcBef>
                <a:spcAft>
                  <a:spcPct val="0"/>
                </a:spcAft>
                <a:defRPr sz="4400">
                  <a:solidFill>
                    <a:schemeClr val="folHlink"/>
                  </a:solidFill>
                  <a:latin typeface="Arial Narrow" charset="0"/>
                  <a:ea typeface="ＭＳ Ｐゴシック" charset="0"/>
                </a:defRPr>
              </a:lvl8pPr>
              <a:lvl9pPr marL="1828800" algn="l" rtl="0" fontAlgn="base">
                <a:spcBef>
                  <a:spcPct val="0"/>
                </a:spcBef>
                <a:spcAft>
                  <a:spcPct val="0"/>
                </a:spcAft>
                <a:defRPr sz="4400">
                  <a:solidFill>
                    <a:schemeClr val="folHlink"/>
                  </a:solidFill>
                  <a:latin typeface="Arial Narrow" charset="0"/>
                  <a:ea typeface="ＭＳ Ｐゴシック" charset="0"/>
                </a:defRPr>
              </a:lvl9pPr>
            </a:lstStyle>
            <a:p>
              <a:pPr algn="ctr" eaLnBrk="1" hangingPunct="1">
                <a:defRPr/>
              </a:pPr>
              <a:r>
                <a:rPr lang="ar-JO" sz="3200" b="1"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rPr>
                <a:t>الذات</a:t>
              </a:r>
              <a:endParaRPr lang="en-US" sz="2000" kern="0" dirty="0">
                <a:solidFill>
                  <a:schemeClr val="bg1"/>
                </a:solidFill>
                <a:effectLst>
                  <a:glow rad="228600">
                    <a:schemeClr val="tx1">
                      <a:alpha val="82000"/>
                    </a:schemeClr>
                  </a:glow>
                </a:effectLst>
                <a:latin typeface="Arial" panose="020B0604020202020204" pitchFamily="34" charset="0"/>
                <a:cs typeface="Arial" panose="020B0604020202020204" pitchFamily="34" charset="0"/>
              </a:endParaRPr>
            </a:p>
          </p:txBody>
        </p:sp>
      </p:gr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46" name="Picture 7" descr="Picture 7"/>
          <p:cNvPicPr>
            <a:picLocks noChangeAspect="1"/>
          </p:cNvPicPr>
          <p:nvPr/>
        </p:nvPicPr>
        <p:blipFill>
          <a:blip r:embed="rId2" cstate="print"/>
          <a:stretch>
            <a:fillRect/>
          </a:stretch>
        </p:blipFill>
        <p:spPr>
          <a:xfrm>
            <a:off x="0" y="0"/>
            <a:ext cx="9144000" cy="6856414"/>
          </a:xfrm>
          <a:prstGeom prst="rect">
            <a:avLst/>
          </a:prstGeom>
          <a:ln w="12700">
            <a:miter lim="400000"/>
          </a:ln>
        </p:spPr>
      </p:pic>
      <p:pic>
        <p:nvPicPr>
          <p:cNvPr id="12147" name="Picture 8" descr="Picture 8"/>
          <p:cNvPicPr>
            <a:picLocks noChangeAspect="1"/>
          </p:cNvPicPr>
          <p:nvPr/>
        </p:nvPicPr>
        <p:blipFill>
          <a:blip r:embed="rId3" cstate="print"/>
          <a:stretch>
            <a:fillRect/>
          </a:stretch>
        </p:blipFill>
        <p:spPr>
          <a:xfrm>
            <a:off x="3897312" y="0"/>
            <a:ext cx="5246688" cy="3657600"/>
          </a:xfrm>
          <a:prstGeom prst="rect">
            <a:avLst/>
          </a:prstGeom>
          <a:ln w="12700">
            <a:miter lim="400000"/>
          </a:ln>
        </p:spPr>
      </p:pic>
      <p:sp>
        <p:nvSpPr>
          <p:cNvPr id="12148" name="Rectangle 2"/>
          <p:cNvSpPr txBox="1">
            <a:spLocks noGrp="1"/>
          </p:cNvSpPr>
          <p:nvPr>
            <p:ph type="title"/>
          </p:nvPr>
        </p:nvSpPr>
        <p:spPr>
          <a:xfrm>
            <a:off x="0" y="5742383"/>
            <a:ext cx="9144000" cy="1143001"/>
          </a:xfrm>
          <a:prstGeom prst="rect">
            <a:avLst/>
          </a:prstGeom>
          <a:solidFill>
            <a:srgbClr val="000000"/>
          </a:solidFill>
        </p:spPr>
        <p:txBody>
          <a:bodyPr/>
          <a:lstStyle>
            <a:lvl1pPr algn="ctr" defTabSz="877823" rtl="1">
              <a:defRPr sz="6335">
                <a:solidFill>
                  <a:schemeClr val="accent3">
                    <a:lumOff val="44000"/>
                  </a:schemeClr>
                </a:solidFill>
                <a:effectLst>
                  <a:outerShdw blurRad="36576" dist="36576" dir="2700000" rotWithShape="0">
                    <a:srgbClr val="000000">
                      <a:alpha val="43137"/>
                    </a:srgbClr>
                  </a:outerShdw>
                </a:effectLst>
                <a:latin typeface="ＭＳ Ｐゴシック"/>
                <a:ea typeface="ＭＳ Ｐゴシック"/>
                <a:cs typeface="ＭＳ Ｐゴシック"/>
                <a:sym typeface="ＭＳ Ｐゴシック"/>
              </a:defRPr>
            </a:lvl1pPr>
          </a:lstStyle>
          <a:p>
            <a:pPr>
              <a:defRPr b="1">
                <a:latin typeface="Arial Narrow"/>
                <a:ea typeface="Arial Narrow"/>
                <a:cs typeface="Arial Narrow"/>
                <a:sym typeface="Arial Narrow"/>
              </a:defRPr>
            </a:pPr>
            <a:r>
              <a:rPr b="0">
                <a:latin typeface="Arial" panose="020B0604020202020204" pitchFamily="34" charset="0"/>
                <a:cs typeface="Arial" panose="020B0604020202020204" pitchFamily="34" charset="0"/>
                <a:sym typeface="ＭＳ Ｐゴシック"/>
              </a:rPr>
              <a:t>شهواني تعني جسدي</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2147"/>
                                        </p:tgtEl>
                                        <p:attrNameLst>
                                          <p:attrName>style.visibility</p:attrName>
                                        </p:attrNameLst>
                                      </p:cBhvr>
                                      <p:to>
                                        <p:strVal val="visible"/>
                                      </p:to>
                                    </p:set>
                                    <p:animEffect transition="in" filter="fade">
                                      <p:cBhvr>
                                        <p:cTn id="7" dur="500"/>
                                        <p:tgtEl>
                                          <p:spTgt spid="12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7" grpId="0"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0" name="Rectangle 2"/>
          <p:cNvSpPr txBox="1">
            <a:spLocks noGrp="1"/>
          </p:cNvSpPr>
          <p:nvPr>
            <p:ph type="title"/>
          </p:nvPr>
        </p:nvSpPr>
        <p:spPr>
          <a:xfrm>
            <a:off x="838200" y="304800"/>
            <a:ext cx="7620000" cy="1143000"/>
          </a:xfrm>
          <a:prstGeom prst="rect">
            <a:avLst/>
          </a:prstGeom>
        </p:spPr>
        <p:txBody>
          <a:bodyPr anchor="ctr"/>
          <a:lstStyle>
            <a:lvl1pPr algn="ctr" rtl="1">
              <a:defRPr>
                <a:latin typeface="ＭＳ Ｐゴシック"/>
                <a:ea typeface="ＭＳ Ｐゴシック"/>
                <a:cs typeface="ＭＳ Ｐゴシック"/>
                <a:sym typeface="ＭＳ Ｐゴシック"/>
              </a:defRPr>
            </a:lvl1pPr>
          </a:lstStyle>
          <a:p>
            <a:pPr>
              <a:defRPr b="1">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ＭＳ Ｐゴシック"/>
              </a:rPr>
              <a:t>نوعين</a:t>
            </a:r>
            <a:r>
              <a:rPr dirty="0">
                <a:latin typeface="Arial" panose="020B0604020202020204" pitchFamily="34" charset="0"/>
                <a:cs typeface="Arial" panose="020B0604020202020204" pitchFamily="34" charset="0"/>
                <a:sym typeface="ＭＳ Ｐゴシック"/>
              </a:rPr>
              <a:t> </a:t>
            </a:r>
            <a:r>
              <a:rPr dirty="0" err="1">
                <a:latin typeface="Arial" panose="020B0604020202020204" pitchFamily="34" charset="0"/>
                <a:cs typeface="Arial" panose="020B0604020202020204" pitchFamily="34" charset="0"/>
                <a:sym typeface="ＭＳ Ｐゴシック"/>
              </a:rPr>
              <a:t>من</a:t>
            </a:r>
            <a:r>
              <a:rPr dirty="0">
                <a:latin typeface="Arial" panose="020B0604020202020204" pitchFamily="34" charset="0"/>
                <a:cs typeface="Arial" panose="020B0604020202020204" pitchFamily="34" charset="0"/>
                <a:sym typeface="ＭＳ Ｐゴシック"/>
              </a:rPr>
              <a:t> </a:t>
            </a:r>
            <a:r>
              <a:rPr dirty="0" err="1">
                <a:latin typeface="Arial" panose="020B0604020202020204" pitchFamily="34" charset="0"/>
                <a:cs typeface="Arial" panose="020B0604020202020204" pitchFamily="34" charset="0"/>
                <a:sym typeface="ＭＳ Ｐゴシック"/>
              </a:rPr>
              <a:t>الجسد</a:t>
            </a:r>
            <a:r>
              <a:rPr lang="ar-JO" dirty="0">
                <a:latin typeface="Arial" panose="020B0604020202020204" pitchFamily="34" charset="0"/>
                <a:cs typeface="Arial" panose="020B0604020202020204" pitchFamily="34" charset="0"/>
              </a:rPr>
              <a:t>انية</a:t>
            </a:r>
            <a:endParaRPr dirty="0">
              <a:latin typeface="Arial" panose="020B0604020202020204" pitchFamily="34" charset="0"/>
              <a:cs typeface="Arial" panose="020B0604020202020204" pitchFamily="34" charset="0"/>
              <a:sym typeface="ＭＳ Ｐゴシック"/>
            </a:endParaRPr>
          </a:p>
        </p:txBody>
      </p:sp>
      <p:pic>
        <p:nvPicPr>
          <p:cNvPr id="12151" name="Picture 4" descr="Picture 4"/>
          <p:cNvPicPr>
            <a:picLocks noChangeAspect="1"/>
          </p:cNvPicPr>
          <p:nvPr/>
        </p:nvPicPr>
        <p:blipFill>
          <a:blip r:embed="rId3" cstate="print"/>
          <a:stretch>
            <a:fillRect/>
          </a:stretch>
        </p:blipFill>
        <p:spPr>
          <a:xfrm>
            <a:off x="762000" y="1384300"/>
            <a:ext cx="3357563" cy="4479925"/>
          </a:xfrm>
          <a:prstGeom prst="rect">
            <a:avLst/>
          </a:prstGeom>
          <a:ln w="57150">
            <a:solidFill>
              <a:srgbClr val="333333"/>
            </a:solidFill>
            <a:miter/>
          </a:ln>
        </p:spPr>
      </p:pic>
      <p:pic>
        <p:nvPicPr>
          <p:cNvPr id="12152" name="Picture 5" descr="Picture 5"/>
          <p:cNvPicPr>
            <a:picLocks noChangeAspect="1"/>
          </p:cNvPicPr>
          <p:nvPr/>
        </p:nvPicPr>
        <p:blipFill>
          <a:blip r:embed="rId4" cstate="print"/>
          <a:stretch>
            <a:fillRect/>
          </a:stretch>
        </p:blipFill>
        <p:spPr>
          <a:xfrm>
            <a:off x="4916487" y="1371600"/>
            <a:ext cx="3236913" cy="4495800"/>
          </a:xfrm>
          <a:prstGeom prst="rect">
            <a:avLst/>
          </a:prstGeom>
          <a:ln w="57150">
            <a:solidFill>
              <a:srgbClr val="333333"/>
            </a:solidFill>
            <a:miter/>
          </a:ln>
        </p:spPr>
      </p:pic>
      <p:sp>
        <p:nvSpPr>
          <p:cNvPr id="12153" name="Text Box 6"/>
          <p:cNvSpPr txBox="1"/>
          <p:nvPr/>
        </p:nvSpPr>
        <p:spPr>
          <a:xfrm>
            <a:off x="683045" y="6019800"/>
            <a:ext cx="3384899"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i="1">
                <a:solidFill>
                  <a:srgbClr val="333333"/>
                </a:solidFill>
                <a:latin typeface="Arial"/>
                <a:ea typeface="Arial"/>
                <a:cs typeface="Arial"/>
                <a:sym typeface="Arial"/>
              </a:defRPr>
            </a:pPr>
            <a:r>
              <a:rPr kumimoji="0" sz="2400" b="1" i="1" u="none" strike="noStrike" kern="0" cap="none" spc="0" normalizeH="0" baseline="0" noProof="0" dirty="0" err="1">
                <a:ln>
                  <a:noFill/>
                </a:ln>
                <a:solidFill>
                  <a:srgbClr val="333333"/>
                </a:solidFill>
                <a:effectLst/>
                <a:uLnTx/>
                <a:uFillTx/>
                <a:latin typeface="Arial" panose="020B0604020202020204" pitchFamily="34" charset="0"/>
                <a:cs typeface="Arial" panose="020B0604020202020204" pitchFamily="34" charset="0"/>
                <a:sym typeface="Arial"/>
              </a:rPr>
              <a:t>Sarkikos</a:t>
            </a:r>
            <a:r>
              <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 “</a:t>
            </a:r>
            <a:r>
              <a:rPr kumimoji="0" sz="24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كجسدي</a:t>
            </a:r>
            <a:r>
              <a:rPr kumimoji="0" sz="24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 " </a:t>
            </a:r>
            <a:r>
              <a:rPr kumimoji="0" lang="ar-JO"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3: 1</a:t>
            </a:r>
            <a:endPar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endParaRPr>
          </a:p>
        </p:txBody>
      </p:sp>
      <p:sp>
        <p:nvSpPr>
          <p:cNvPr id="12154" name="Text Box 7"/>
          <p:cNvSpPr txBox="1"/>
          <p:nvPr/>
        </p:nvSpPr>
        <p:spPr>
          <a:xfrm>
            <a:off x="4465320" y="6019800"/>
            <a:ext cx="4632960"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i="1">
                <a:solidFill>
                  <a:srgbClr val="333333"/>
                </a:solidFill>
                <a:latin typeface="Arial"/>
                <a:ea typeface="Arial"/>
                <a:cs typeface="Arial"/>
                <a:sym typeface="Arial"/>
              </a:defRPr>
            </a:pPr>
            <a:r>
              <a:rPr kumimoji="0" sz="2400" b="1" i="1" u="none" strike="noStrike" kern="0" cap="none" spc="0" normalizeH="0" baseline="0" noProof="0" dirty="0" err="1">
                <a:ln>
                  <a:noFill/>
                </a:ln>
                <a:solidFill>
                  <a:srgbClr val="333333"/>
                </a:solidFill>
                <a:effectLst/>
                <a:uLnTx/>
                <a:uFillTx/>
                <a:latin typeface="Arial" panose="020B0604020202020204" pitchFamily="34" charset="0"/>
                <a:cs typeface="Arial" panose="020B0604020202020204" pitchFamily="34" charset="0"/>
                <a:sym typeface="Arial"/>
              </a:rPr>
              <a:t>Sarkinos</a:t>
            </a:r>
            <a:r>
              <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 “</a:t>
            </a:r>
            <a:r>
              <a:rPr kumimoji="0" sz="24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4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مصنوع</a:t>
            </a:r>
            <a:r>
              <a:rPr kumimoji="0" sz="24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4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من</a:t>
            </a:r>
            <a:r>
              <a:rPr kumimoji="0" sz="2400" b="0" i="0" u="none" strike="noStrike" kern="0" cap="none" spc="0" normalizeH="0" baseline="0" noProof="0" dirty="0">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400" b="0" i="0" u="none" strike="noStrike" kern="0" cap="none" spc="0" normalizeH="0" baseline="0" noProof="0" dirty="0" err="1">
                <a:ln>
                  <a:noFill/>
                </a:ln>
                <a:solidFill>
                  <a:srgbClr val="333333"/>
                </a:solidFill>
                <a:effectLst/>
                <a:uLnTx/>
                <a:uFillTx/>
                <a:latin typeface="Arial" panose="020B0604020202020204" pitchFamily="34" charset="0"/>
                <a:ea typeface="ＭＳ Ｐゴシック"/>
                <a:cs typeface="Arial" panose="020B0604020202020204" pitchFamily="34" charset="0"/>
                <a:sym typeface="ＭＳ Ｐゴシック"/>
              </a:rPr>
              <a:t>الجسد</a:t>
            </a:r>
            <a:r>
              <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 </a:t>
            </a:r>
            <a:r>
              <a:rPr kumimoji="0" lang="ar-JO"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rPr>
              <a:t>3: 3</a:t>
            </a:r>
            <a:endParaRPr kumimoji="0" sz="2400" b="1" i="0" u="none" strike="noStrike" kern="0" cap="none" spc="0" normalizeH="0" baseline="0" noProof="0" dirty="0">
              <a:ln>
                <a:noFill/>
              </a:ln>
              <a:solidFill>
                <a:srgbClr val="333333"/>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2153">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1215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1215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12154">
                                            <p:bg/>
                                          </p:spTgt>
                                        </p:tgtEl>
                                        <p:attrNameLst>
                                          <p:attrName>style.visibility</p:attrName>
                                        </p:attrNameLst>
                                      </p:cBhvr>
                                      <p:to>
                                        <p:strVal val="visible"/>
                                      </p:to>
                                    </p:set>
                                  </p:childTnLst>
                                </p:cTn>
                              </p:par>
                              <p:par>
                                <p:cTn id="17" presetID="1" presetClass="entr" presetSubtype="0" fill="hold" grpId="0" nodeType="withEffect">
                                  <p:stCondLst>
                                    <p:cond delay="0"/>
                                  </p:stCondLst>
                                  <p:iterate>
                                    <p:tmAbs val="0"/>
                                  </p:iterate>
                                  <p:childTnLst>
                                    <p:set>
                                      <p:cBhvr>
                                        <p:cTn id="18" fill="hold"/>
                                        <p:tgtEl>
                                          <p:spTgt spid="12154">
                                            <p:txEl>
                                              <p:pRg st="0" end="0"/>
                                            </p:txEl>
                                          </p:spTgt>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iterate>
                                    <p:tmAbs val="0"/>
                                  </p:iterate>
                                  <p:childTnLst>
                                    <p:set>
                                      <p:cBhvr>
                                        <p:cTn id="21" fill="hold"/>
                                        <p:tgtEl>
                                          <p:spTgt spid="121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1" grpId="0" animBg="1" advAuto="0"/>
      <p:bldP spid="12152" grpId="0" animBg="1" advAuto="0"/>
      <p:bldP spid="12153" grpId="0" build="p" bldLvl="5" animBg="1" advAuto="0"/>
      <p:bldP spid="12154" grpId="0" build="p" bldLvl="5" animBg="1" advAuto="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8" name="Rectangle 2"/>
          <p:cNvSpPr/>
          <p:nvPr/>
        </p:nvSpPr>
        <p:spPr>
          <a:xfrm>
            <a:off x="0" y="0"/>
            <a:ext cx="9144000" cy="6858000"/>
          </a:xfrm>
          <a:prstGeom prst="rect">
            <a:avLst/>
          </a:prstGeom>
          <a:solidFill>
            <a:srgbClr val="00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159" name="Rectangle 2"/>
          <p:cNvSpPr txBox="1">
            <a:spLocks noGrp="1"/>
          </p:cNvSpPr>
          <p:nvPr>
            <p:ph type="title" idx="4294967295"/>
          </p:nvPr>
        </p:nvSpPr>
        <p:spPr>
          <a:xfrm>
            <a:off x="533400" y="228600"/>
            <a:ext cx="7772400" cy="1143000"/>
          </a:xfrm>
          <a:prstGeom prst="rect">
            <a:avLst/>
          </a:prstGeom>
          <a:effectLst>
            <a:outerShdw blurRad="63500" dist="35921" dir="2700000" rotWithShape="0">
              <a:srgbClr val="000000"/>
            </a:outerShdw>
          </a:effectLst>
        </p:spPr>
        <p:txBody>
          <a:bodyPr anchor="ctr"/>
          <a:lstStyle>
            <a:lvl1pPr algn="ctr">
              <a:defRPr b="1" i="1">
                <a:solidFill>
                  <a:schemeClr val="accent3">
                    <a:lumOff val="44000"/>
                  </a:schemeClr>
                </a:solidFill>
                <a:latin typeface="Arial"/>
                <a:ea typeface="Arial"/>
                <a:cs typeface="Arial"/>
                <a:sym typeface="Arial"/>
              </a:defRPr>
            </a:lvl1pPr>
          </a:lstStyle>
          <a:p>
            <a:r>
              <a:rPr lang="ar-JO" i="0" dirty="0">
                <a:latin typeface="Arial" panose="020B0604020202020204" pitchFamily="34" charset="0"/>
                <a:cs typeface="Arial" panose="020B0604020202020204" pitchFamily="34" charset="0"/>
              </a:rPr>
              <a:t>نصيحة جسدية ....</a:t>
            </a:r>
            <a:endParaRPr i="0" dirty="0">
              <a:latin typeface="Arial" panose="020B0604020202020204" pitchFamily="34" charset="0"/>
              <a:cs typeface="Arial" panose="020B0604020202020204" pitchFamily="34" charset="0"/>
            </a:endParaRPr>
          </a:p>
        </p:txBody>
      </p:sp>
      <p:sp>
        <p:nvSpPr>
          <p:cNvPr id="12160" name="WordArt 6"/>
          <p:cNvSpPr txBox="1"/>
          <p:nvPr/>
        </p:nvSpPr>
        <p:spPr>
          <a:xfrm>
            <a:off x="228600" y="2057400"/>
            <a:ext cx="8001000" cy="1828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402336">
              <a:defRPr sz="6336" b="0">
                <a:ln w="12700" cap="flat">
                  <a:solidFill>
                    <a:srgbClr val="000099"/>
                  </a:solidFill>
                  <a:prstDash val="solid"/>
                  <a:round/>
                </a:ln>
                <a:solidFill>
                  <a:srgbClr val="33CCFF"/>
                </a:solidFill>
                <a:effectLst>
                  <a:outerShdw blurRad="27940" dist="55318" dir="18900000" rotWithShape="0">
                    <a:srgbClr val="000099"/>
                  </a:outerShdw>
                </a:effectLst>
                <a:latin typeface="Impact"/>
                <a:ea typeface="Impact"/>
                <a:cs typeface="Impact"/>
                <a:sym typeface="Impact"/>
              </a:defRPr>
            </a:lvl1pPr>
          </a:lstStyle>
          <a:p>
            <a:pPr lvl="0" algn="ctr" eaLnBrk="1" fontAlgn="auto">
              <a:spcBef>
                <a:spcPts val="0"/>
              </a:spcBef>
              <a:spcAft>
                <a:spcPts val="0"/>
              </a:spcAft>
              <a:defRPr/>
            </a:pPr>
            <a:r>
              <a:rPr lang="ar-JO" kern="0" dirty="0">
                <a:latin typeface="Arial" panose="020B0604020202020204" pitchFamily="34" charset="0"/>
                <a:cs typeface="Arial" panose="020B0604020202020204" pitchFamily="34" charset="0"/>
              </a:rPr>
              <a:t>عليك أن تبحث عن رقم 1</a:t>
            </a:r>
            <a:endParaRPr kumimoji="0" sz="6336" b="0" i="0" u="none" strike="noStrike" kern="0" cap="none" spc="0" normalizeH="0" baseline="0" noProof="0" dirty="0">
              <a:ln w="12700" cap="flat">
                <a:solidFill>
                  <a:srgbClr val="000099"/>
                </a:solidFill>
                <a:prstDash val="solid"/>
                <a:round/>
              </a:ln>
              <a:solidFill>
                <a:srgbClr val="33CCFF"/>
              </a:solidFill>
              <a:effectLst>
                <a:outerShdw blurRad="27940" dist="55318" dir="18900000" rotWithShape="0">
                  <a:srgbClr val="000099"/>
                </a:outerShdw>
              </a:effectLst>
              <a:uLnTx/>
              <a:uFillTx/>
              <a:latin typeface="Arial" panose="020B0604020202020204" pitchFamily="34" charset="0"/>
              <a:cs typeface="Arial" panose="020B0604020202020204" pitchFamily="34" charset="0"/>
              <a:sym typeface="Impact"/>
            </a:endParaRPr>
          </a:p>
        </p:txBody>
      </p:sp>
      <p:sp>
        <p:nvSpPr>
          <p:cNvPr id="12161" name="WordArt 8"/>
          <p:cNvSpPr txBox="1"/>
          <p:nvPr/>
        </p:nvSpPr>
        <p:spPr>
          <a:xfrm>
            <a:off x="533400" y="4495800"/>
            <a:ext cx="6553200" cy="1981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p>
            <a:pPr lvl="0" algn="ctr" defTabSz="411479" eaLnBrk="1" fontAlgn="auto">
              <a:spcBef>
                <a:spcPts val="0"/>
              </a:spcBef>
              <a:spcAft>
                <a:spcPts val="0"/>
              </a:spcAft>
              <a:defRPr sz="3509" b="0">
                <a:ln w="12700" cap="flat">
                  <a:solidFill>
                    <a:srgbClr val="EAEAEA"/>
                  </a:solidFill>
                  <a:prstDash val="solid"/>
                  <a:round/>
                </a:ln>
                <a:gradFill flip="none"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0"/>
                </a:gradFill>
                <a:effectLst>
                  <a:outerShdw blurRad="28575" dist="16164" dir="2700000" rotWithShape="0">
                    <a:srgbClr val="C0C0C0"/>
                  </a:outerShdw>
                </a:effectLst>
                <a:latin typeface="Arial Black"/>
                <a:ea typeface="Arial Black"/>
                <a:cs typeface="Arial Black"/>
                <a:sym typeface="Arial Black"/>
              </a:defRPr>
            </a:pPr>
            <a:r>
              <a:rPr lang="ar-JO" sz="3509" kern="0" dirty="0">
                <a:ln w="12700" cap="flat">
                  <a:solidFill>
                    <a:srgbClr val="EAEAEA"/>
                  </a:solidFill>
                  <a:prstDash val="solid"/>
                  <a:round/>
                </a:ln>
                <a:gradFill flip="none"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0"/>
                </a:gradFill>
                <a:effectLst>
                  <a:outerShdw blurRad="28575" dist="16164" dir="2700000" rotWithShape="0">
                    <a:srgbClr val="C0C0C0"/>
                  </a:outerShdw>
                </a:effectLst>
                <a:latin typeface="Arial" panose="020B0604020202020204" pitchFamily="34" charset="0"/>
                <a:cs typeface="Arial" panose="020B0604020202020204" pitchFamily="34" charset="0"/>
                <a:sym typeface="Arial Black"/>
              </a:rPr>
              <a:t>تستحق عطلة اليوم</a:t>
            </a:r>
          </a:p>
          <a:p>
            <a:pPr lvl="0" algn="ctr" defTabSz="411479" eaLnBrk="1" fontAlgn="auto">
              <a:spcBef>
                <a:spcPts val="0"/>
              </a:spcBef>
              <a:spcAft>
                <a:spcPts val="0"/>
              </a:spcAft>
              <a:defRPr sz="3509" b="0">
                <a:ln w="12700" cap="flat">
                  <a:solidFill>
                    <a:srgbClr val="EAEAEA"/>
                  </a:solidFill>
                  <a:prstDash val="solid"/>
                  <a:round/>
                </a:ln>
                <a:gradFill flip="none"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0"/>
                </a:gradFill>
                <a:effectLst>
                  <a:outerShdw blurRad="28575" dist="16164" dir="2700000" rotWithShape="0">
                    <a:srgbClr val="C0C0C0"/>
                  </a:outerShdw>
                </a:effectLst>
                <a:latin typeface="Arial Black"/>
                <a:ea typeface="Arial Black"/>
                <a:cs typeface="Arial Black"/>
                <a:sym typeface="Arial Black"/>
              </a:defRPr>
            </a:pPr>
            <a:r>
              <a:rPr lang="ar-JO" sz="3509" kern="0" dirty="0">
                <a:ln w="12700" cap="flat">
                  <a:solidFill>
                    <a:srgbClr val="EAEAEA"/>
                  </a:solidFill>
                  <a:prstDash val="solid"/>
                  <a:round/>
                </a:ln>
                <a:gradFill flip="none"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0"/>
                </a:gradFill>
                <a:effectLst>
                  <a:outerShdw blurRad="28575" dist="16164" dir="2700000" rotWithShape="0">
                    <a:srgbClr val="C0C0C0"/>
                  </a:outerShdw>
                </a:effectLst>
                <a:latin typeface="Arial" panose="020B0604020202020204" pitchFamily="34" charset="0"/>
                <a:cs typeface="Arial" panose="020B0604020202020204" pitchFamily="34" charset="0"/>
                <a:sym typeface="Arial Black"/>
              </a:rPr>
              <a:t>لذا انهض واذهب إلى ...</a:t>
            </a:r>
            <a:endParaRPr kumimoji="0" sz="3509" b="0" i="0" u="none" strike="noStrike" kern="0" cap="none" spc="0" normalizeH="0" baseline="0" noProof="0" dirty="0">
              <a:ln w="12700" cap="flat">
                <a:solidFill>
                  <a:srgbClr val="EAEAEA"/>
                </a:solidFill>
                <a:prstDash val="solid"/>
                <a:round/>
              </a:ln>
              <a:gradFill flip="none"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0"/>
              </a:gradFill>
              <a:effectLst>
                <a:outerShdw blurRad="28575" dist="16164" dir="2700000" rotWithShape="0">
                  <a:srgbClr val="C0C0C0"/>
                </a:outerShdw>
              </a:effectLst>
              <a:uLnTx/>
              <a:uFillTx/>
              <a:latin typeface="Arial" panose="020B0604020202020204" pitchFamily="34" charset="0"/>
              <a:cs typeface="Arial" panose="020B0604020202020204" pitchFamily="34" charset="0"/>
              <a:sym typeface="Arial Black"/>
            </a:endParaRPr>
          </a:p>
        </p:txBody>
      </p:sp>
      <p:pic>
        <p:nvPicPr>
          <p:cNvPr id="12162" name="Picture 9" descr="Picture 9"/>
          <p:cNvPicPr>
            <a:picLocks noChangeAspect="1"/>
          </p:cNvPicPr>
          <p:nvPr/>
        </p:nvPicPr>
        <p:blipFill>
          <a:blip r:embed="rId2" cstate="print"/>
          <a:stretch>
            <a:fillRect/>
          </a:stretch>
        </p:blipFill>
        <p:spPr>
          <a:xfrm>
            <a:off x="7264400" y="5181600"/>
            <a:ext cx="1879600" cy="144780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12160"/>
                                        </p:tgtEl>
                                        <p:attrNameLst>
                                          <p:attrName>style.visibility</p:attrName>
                                        </p:attrNameLst>
                                      </p:cBhvr>
                                      <p:to>
                                        <p:strVal val="visible"/>
                                      </p:to>
                                    </p:set>
                                    <p:animEffect transition="in" filter="blinds(vertical)">
                                      <p:cBhvr>
                                        <p:cTn id="7" dur="1000"/>
                                        <p:tgtEl>
                                          <p:spTgt spid="121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iterate>
                                    <p:tmAbs val="0"/>
                                  </p:iterate>
                                  <p:childTnLst>
                                    <p:set>
                                      <p:cBhvr>
                                        <p:cTn id="11" fill="hold"/>
                                        <p:tgtEl>
                                          <p:spTgt spid="12161"/>
                                        </p:tgtEl>
                                        <p:attrNameLst>
                                          <p:attrName>style.visibility</p:attrName>
                                        </p:attrNameLst>
                                      </p:cBhvr>
                                      <p:to>
                                        <p:strVal val="visible"/>
                                      </p:to>
                                    </p:set>
                                    <p:animEffect transition="in" filter="blinds(vertical)">
                                      <p:cBhvr>
                                        <p:cTn id="12" dur="1000"/>
                                        <p:tgtEl>
                                          <p:spTgt spid="12161"/>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12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0" grpId="0" animBg="1" advAuto="0"/>
      <p:bldP spid="12161" grpId="0" animBg="1" advAuto="0"/>
      <p:bldP spid="12162" grpId="0"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4" name="Picture 4" descr="Picture 4"/>
          <p:cNvPicPr>
            <a:picLocks noChangeAspect="1"/>
          </p:cNvPicPr>
          <p:nvPr/>
        </p:nvPicPr>
        <p:blipFill>
          <a:blip r:embed="rId2" cstate="print"/>
          <a:stretch>
            <a:fillRect/>
          </a:stretch>
        </p:blipFill>
        <p:spPr>
          <a:xfrm>
            <a:off x="0" y="1039812"/>
            <a:ext cx="9144000" cy="5818189"/>
          </a:xfrm>
          <a:prstGeom prst="rect">
            <a:avLst/>
          </a:prstGeom>
          <a:ln w="12700">
            <a:miter lim="400000"/>
          </a:ln>
        </p:spPr>
      </p:pic>
      <p:sp>
        <p:nvSpPr>
          <p:cNvPr id="12165" name="Rectangle 2"/>
          <p:cNvSpPr txBox="1">
            <a:spLocks noGrp="1"/>
          </p:cNvSpPr>
          <p:nvPr>
            <p:ph type="title"/>
          </p:nvPr>
        </p:nvSpPr>
        <p:spPr>
          <a:xfrm>
            <a:off x="0" y="0"/>
            <a:ext cx="9144000" cy="1143000"/>
          </a:xfrm>
          <a:prstGeom prst="rect">
            <a:avLst/>
          </a:prstGeom>
        </p:spPr>
        <p:txBody>
          <a:bodyPr anchor="ctr">
            <a:normAutofit/>
          </a:bodyPr>
          <a:lstStyle/>
          <a:p>
            <a:pPr>
              <a:defRPr sz="4000"/>
            </a:pPr>
            <a:r>
              <a:rPr lang="ar-JO" b="1" dirty="0">
                <a:latin typeface="Arial" panose="020B0604020202020204" pitchFamily="34" charset="0"/>
                <a:cs typeface="Arial" panose="020B0604020202020204" pitchFamily="34" charset="0"/>
              </a:rPr>
              <a:t>الأمر كله يتعلق بي = الجسدانية الصارخة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2165">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1216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5" grpId="0" build="p" bldLvl="5"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7" name="Picture 6" descr="Picture 6"/>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2168" name="Rectangle 3"/>
          <p:cNvSpPr txBox="1">
            <a:spLocks noGrp="1"/>
          </p:cNvSpPr>
          <p:nvPr>
            <p:ph type="title"/>
          </p:nvPr>
        </p:nvSpPr>
        <p:spPr>
          <a:xfrm>
            <a:off x="0" y="0"/>
            <a:ext cx="4114800" cy="1905000"/>
          </a:xfrm>
          <a:prstGeom prst="rect">
            <a:avLst/>
          </a:prstGeom>
        </p:spPr>
        <p:txBody>
          <a:bodyPr>
            <a:normAutofit fontScale="90000"/>
          </a:bodyPr>
          <a:lstStyle/>
          <a:p>
            <a:pPr>
              <a:defRPr sz="6000" b="1">
                <a:solidFill>
                  <a:schemeClr val="accent3">
                    <a:lumOff val="44000"/>
                  </a:schemeClr>
                </a:solidFill>
              </a:defRPr>
            </a:pPr>
            <a:r>
              <a:rPr lang="ar-JO" dirty="0"/>
              <a:t>الأنانية     الجسدية</a:t>
            </a:r>
            <a:endParaRPr sz="5400" dirty="0"/>
          </a:p>
        </p:txBody>
      </p:sp>
      <p:sp>
        <p:nvSpPr>
          <p:cNvPr id="12169" name="Freeform 4"/>
          <p:cNvSpPr/>
          <p:nvPr/>
        </p:nvSpPr>
        <p:spPr>
          <a:xfrm>
            <a:off x="4006850" y="-98425"/>
            <a:ext cx="752475" cy="7100888"/>
          </a:xfrm>
          <a:custGeom>
            <a:avLst/>
            <a:gdLst/>
            <a:ahLst/>
            <a:cxnLst>
              <a:cxn ang="0">
                <a:pos x="wd2" y="hd2"/>
              </a:cxn>
              <a:cxn ang="5400000">
                <a:pos x="wd2" y="hd2"/>
              </a:cxn>
              <a:cxn ang="10800000">
                <a:pos x="wd2" y="hd2"/>
              </a:cxn>
              <a:cxn ang="16200000">
                <a:pos x="wd2" y="hd2"/>
              </a:cxn>
            </a:cxnLst>
            <a:rect l="0" t="0" r="r" b="b"/>
            <a:pathLst>
              <a:path w="19030" h="21600" extrusionOk="0">
                <a:moveTo>
                  <a:pt x="6544" y="0"/>
                </a:moveTo>
                <a:cubicBezTo>
                  <a:pt x="5500" y="193"/>
                  <a:pt x="5058" y="270"/>
                  <a:pt x="6865" y="410"/>
                </a:cubicBezTo>
                <a:cubicBezTo>
                  <a:pt x="5660" y="637"/>
                  <a:pt x="5500" y="613"/>
                  <a:pt x="5942" y="898"/>
                </a:cubicBezTo>
                <a:cubicBezTo>
                  <a:pt x="5821" y="946"/>
                  <a:pt x="5781" y="1000"/>
                  <a:pt x="5620" y="1048"/>
                </a:cubicBezTo>
                <a:cubicBezTo>
                  <a:pt x="5460" y="1087"/>
                  <a:pt x="4777" y="1120"/>
                  <a:pt x="4978" y="1164"/>
                </a:cubicBezTo>
                <a:cubicBezTo>
                  <a:pt x="5179" y="1207"/>
                  <a:pt x="5821" y="1188"/>
                  <a:pt x="6263" y="1198"/>
                </a:cubicBezTo>
                <a:cubicBezTo>
                  <a:pt x="7146" y="1212"/>
                  <a:pt x="8110" y="1222"/>
                  <a:pt x="9033" y="1236"/>
                </a:cubicBezTo>
                <a:cubicBezTo>
                  <a:pt x="8913" y="1299"/>
                  <a:pt x="9113" y="1376"/>
                  <a:pt x="8752" y="1425"/>
                </a:cubicBezTo>
                <a:cubicBezTo>
                  <a:pt x="8270" y="1478"/>
                  <a:pt x="6865" y="1502"/>
                  <a:pt x="6865" y="1502"/>
                </a:cubicBezTo>
                <a:cubicBezTo>
                  <a:pt x="6664" y="1613"/>
                  <a:pt x="6463" y="1724"/>
                  <a:pt x="6263" y="1835"/>
                </a:cubicBezTo>
                <a:cubicBezTo>
                  <a:pt x="5861" y="2023"/>
                  <a:pt x="4978" y="2400"/>
                  <a:pt x="4978" y="2400"/>
                </a:cubicBezTo>
                <a:cubicBezTo>
                  <a:pt x="4697" y="2815"/>
                  <a:pt x="4175" y="2864"/>
                  <a:pt x="5620" y="3226"/>
                </a:cubicBezTo>
                <a:cubicBezTo>
                  <a:pt x="6423" y="3429"/>
                  <a:pt x="7467" y="3622"/>
                  <a:pt x="8431" y="3825"/>
                </a:cubicBezTo>
                <a:cubicBezTo>
                  <a:pt x="8712" y="3887"/>
                  <a:pt x="9354" y="4013"/>
                  <a:pt x="9354" y="4013"/>
                </a:cubicBezTo>
                <a:cubicBezTo>
                  <a:pt x="9434" y="4085"/>
                  <a:pt x="9394" y="4167"/>
                  <a:pt x="9675" y="4235"/>
                </a:cubicBezTo>
                <a:cubicBezTo>
                  <a:pt x="9836" y="4274"/>
                  <a:pt x="10478" y="4264"/>
                  <a:pt x="10599" y="4312"/>
                </a:cubicBezTo>
                <a:cubicBezTo>
                  <a:pt x="10880" y="4467"/>
                  <a:pt x="9033" y="4834"/>
                  <a:pt x="8752" y="4911"/>
                </a:cubicBezTo>
                <a:cubicBezTo>
                  <a:pt x="7628" y="5162"/>
                  <a:pt x="6383" y="5399"/>
                  <a:pt x="4978" y="5626"/>
                </a:cubicBezTo>
                <a:cubicBezTo>
                  <a:pt x="5901" y="5650"/>
                  <a:pt x="6825" y="5674"/>
                  <a:pt x="7788" y="5698"/>
                </a:cubicBezTo>
                <a:cubicBezTo>
                  <a:pt x="9635" y="5737"/>
                  <a:pt x="13409" y="5814"/>
                  <a:pt x="13409" y="5814"/>
                </a:cubicBezTo>
                <a:cubicBezTo>
                  <a:pt x="15176" y="6239"/>
                  <a:pt x="13489" y="6282"/>
                  <a:pt x="11562" y="6601"/>
                </a:cubicBezTo>
                <a:cubicBezTo>
                  <a:pt x="9635" y="6910"/>
                  <a:pt x="8150" y="7263"/>
                  <a:pt x="6263" y="7577"/>
                </a:cubicBezTo>
                <a:cubicBezTo>
                  <a:pt x="-2570" y="9006"/>
                  <a:pt x="2689" y="8064"/>
                  <a:pt x="0" y="8552"/>
                </a:cubicBezTo>
                <a:cubicBezTo>
                  <a:pt x="1887" y="8697"/>
                  <a:pt x="4456" y="8736"/>
                  <a:pt x="6544" y="8852"/>
                </a:cubicBezTo>
                <a:cubicBezTo>
                  <a:pt x="8792" y="8972"/>
                  <a:pt x="5942" y="8866"/>
                  <a:pt x="8752" y="9074"/>
                </a:cubicBezTo>
                <a:cubicBezTo>
                  <a:pt x="10800" y="9223"/>
                  <a:pt x="16380" y="9344"/>
                  <a:pt x="19030" y="9412"/>
                </a:cubicBezTo>
                <a:cubicBezTo>
                  <a:pt x="14734" y="10131"/>
                  <a:pt x="12365" y="11025"/>
                  <a:pt x="9033" y="11812"/>
                </a:cubicBezTo>
                <a:cubicBezTo>
                  <a:pt x="9434" y="11821"/>
                  <a:pt x="9997" y="11807"/>
                  <a:pt x="10278" y="11850"/>
                </a:cubicBezTo>
                <a:cubicBezTo>
                  <a:pt x="10438" y="11879"/>
                  <a:pt x="10117" y="11923"/>
                  <a:pt x="9997" y="11961"/>
                </a:cubicBezTo>
                <a:cubicBezTo>
                  <a:pt x="9194" y="12150"/>
                  <a:pt x="8591" y="12198"/>
                  <a:pt x="7507" y="12377"/>
                </a:cubicBezTo>
                <a:cubicBezTo>
                  <a:pt x="5098" y="12748"/>
                  <a:pt x="2208" y="13077"/>
                  <a:pt x="0" y="13463"/>
                </a:cubicBezTo>
                <a:cubicBezTo>
                  <a:pt x="1445" y="13511"/>
                  <a:pt x="2850" y="13598"/>
                  <a:pt x="4376" y="13613"/>
                </a:cubicBezTo>
                <a:cubicBezTo>
                  <a:pt x="7266" y="13637"/>
                  <a:pt x="10157" y="13574"/>
                  <a:pt x="13088" y="13574"/>
                </a:cubicBezTo>
                <a:cubicBezTo>
                  <a:pt x="13690" y="13574"/>
                  <a:pt x="14333" y="13598"/>
                  <a:pt x="14975" y="13613"/>
                </a:cubicBezTo>
                <a:cubicBezTo>
                  <a:pt x="16300" y="13695"/>
                  <a:pt x="17585" y="13700"/>
                  <a:pt x="19030" y="13763"/>
                </a:cubicBezTo>
                <a:cubicBezTo>
                  <a:pt x="17705" y="14593"/>
                  <a:pt x="13530" y="15322"/>
                  <a:pt x="9997" y="16052"/>
                </a:cubicBezTo>
                <a:cubicBezTo>
                  <a:pt x="11121" y="16061"/>
                  <a:pt x="17946" y="16148"/>
                  <a:pt x="18107" y="16163"/>
                </a:cubicBezTo>
                <a:cubicBezTo>
                  <a:pt x="18187" y="16172"/>
                  <a:pt x="16742" y="16790"/>
                  <a:pt x="16541" y="16877"/>
                </a:cubicBezTo>
                <a:cubicBezTo>
                  <a:pt x="17665" y="17268"/>
                  <a:pt x="16822" y="17529"/>
                  <a:pt x="14052" y="17703"/>
                </a:cubicBezTo>
                <a:cubicBezTo>
                  <a:pt x="7869" y="18905"/>
                  <a:pt x="14975" y="17582"/>
                  <a:pt x="9033" y="18524"/>
                </a:cubicBezTo>
                <a:cubicBezTo>
                  <a:pt x="6423" y="18930"/>
                  <a:pt x="8672" y="18736"/>
                  <a:pt x="6544" y="18901"/>
                </a:cubicBezTo>
                <a:cubicBezTo>
                  <a:pt x="6182" y="19026"/>
                  <a:pt x="5982" y="19007"/>
                  <a:pt x="6865" y="19128"/>
                </a:cubicBezTo>
                <a:cubicBezTo>
                  <a:pt x="7427" y="19205"/>
                  <a:pt x="8752" y="19350"/>
                  <a:pt x="8752" y="19350"/>
                </a:cubicBezTo>
                <a:cubicBezTo>
                  <a:pt x="8350" y="19982"/>
                  <a:pt x="7266" y="20596"/>
                  <a:pt x="3452" y="21078"/>
                </a:cubicBezTo>
                <a:cubicBezTo>
                  <a:pt x="3814" y="21228"/>
                  <a:pt x="4536" y="21247"/>
                  <a:pt x="5620" y="21339"/>
                </a:cubicBezTo>
                <a:cubicBezTo>
                  <a:pt x="6945" y="21576"/>
                  <a:pt x="6303" y="21494"/>
                  <a:pt x="7186" y="21600"/>
                </a:cubicBezTo>
              </a:path>
            </a:pathLst>
          </a:custGeom>
          <a:ln w="76200">
            <a:solidFill>
              <a:srgbClr val="FF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2170" name="Rectangle 7"/>
          <p:cNvSpPr txBox="1"/>
          <p:nvPr/>
        </p:nvSpPr>
        <p:spPr>
          <a:xfrm>
            <a:off x="45719" y="2286000"/>
            <a:ext cx="4023361" cy="36215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477837" marR="0" lvl="0" indent="-477837" algn="r" defTabSz="914400" rtl="1" eaLnBrk="1" fontAlgn="auto" latinLnBrk="0" hangingPunct="0">
              <a:lnSpc>
                <a:spcPct val="100000"/>
              </a:lnSpc>
              <a:spcBef>
                <a:spcPts val="800"/>
              </a:spcBef>
              <a:spcAft>
                <a:spcPts val="0"/>
              </a:spcAft>
              <a:buClrTx/>
              <a:buSzPct val="100000"/>
              <a:buFontTx/>
              <a:buChar char="•"/>
              <a:tabLst/>
              <a:defRPr sz="3600">
                <a:solidFill>
                  <a:srgbClr val="8F8F8F">
                    <a:lumOff val="44000"/>
                  </a:srgbClr>
                </a:solidFill>
                <a:latin typeface="Arial"/>
                <a:ea typeface="Arial"/>
                <a:cs typeface="Arial"/>
                <a:sym typeface="Arial"/>
              </a:defRPr>
            </a:pPr>
            <a:r>
              <a:rPr lang="ar-JO" sz="3600" b="1" kern="0" dirty="0">
                <a:solidFill>
                  <a:srgbClr val="8F8F8F">
                    <a:lumOff val="44000"/>
                  </a:srgbClr>
                </a:solidFill>
                <a:latin typeface="Arial"/>
                <a:cs typeface="Arial"/>
                <a:sym typeface="Arial"/>
              </a:rPr>
              <a:t>لا يستطيع أن يفهم  (3: 2)</a:t>
            </a:r>
            <a:endParaRPr kumimoji="0" lang="en-US" sz="36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477837" marR="0" lvl="0" indent="-477837" algn="r" defTabSz="914400" rtl="1" eaLnBrk="1" fontAlgn="auto" latinLnBrk="0" hangingPunct="0">
              <a:lnSpc>
                <a:spcPct val="100000"/>
              </a:lnSpc>
              <a:spcBef>
                <a:spcPts val="800"/>
              </a:spcBef>
              <a:spcAft>
                <a:spcPts val="0"/>
              </a:spcAft>
              <a:buClrTx/>
              <a:buSzPct val="100000"/>
              <a:buFontTx/>
              <a:buChar char="•"/>
              <a:tabLst/>
              <a:defRPr sz="3600">
                <a:solidFill>
                  <a:srgbClr val="8F8F8F">
                    <a:lumOff val="44000"/>
                  </a:srgbClr>
                </a:solidFill>
                <a:latin typeface="Arial"/>
                <a:ea typeface="Arial"/>
                <a:cs typeface="Arial"/>
                <a:sym typeface="Arial"/>
              </a:defRPr>
            </a:pPr>
            <a:r>
              <a:rPr lang="ar-JO" sz="3600" b="1" kern="0" dirty="0">
                <a:solidFill>
                  <a:srgbClr val="8F8F8F">
                    <a:lumOff val="44000"/>
                  </a:srgbClr>
                </a:solidFill>
                <a:latin typeface="Arial"/>
                <a:cs typeface="Arial"/>
                <a:sym typeface="Arial"/>
              </a:rPr>
              <a:t>يحارب لأجل الحقوق (3: 3)</a:t>
            </a:r>
            <a:endParaRPr kumimoji="0" sz="36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477837" marR="0" lvl="0" indent="-477837" algn="r" defTabSz="914400" rtl="1" eaLnBrk="1" fontAlgn="auto" latinLnBrk="0" hangingPunct="0">
              <a:lnSpc>
                <a:spcPct val="100000"/>
              </a:lnSpc>
              <a:spcBef>
                <a:spcPts val="800"/>
              </a:spcBef>
              <a:spcAft>
                <a:spcPts val="0"/>
              </a:spcAft>
              <a:buClrTx/>
              <a:buSzPct val="100000"/>
              <a:buFontTx/>
              <a:buChar char="•"/>
              <a:tabLst/>
              <a:defRPr sz="3600">
                <a:solidFill>
                  <a:srgbClr val="8F8F8F">
                    <a:lumOff val="44000"/>
                  </a:srgbClr>
                </a:solidFill>
                <a:latin typeface="Arial"/>
                <a:ea typeface="Arial"/>
                <a:cs typeface="Arial"/>
                <a:sym typeface="Arial"/>
              </a:defRPr>
            </a:pPr>
            <a:r>
              <a:rPr lang="ar-JO" sz="3600" b="1" kern="0" dirty="0">
                <a:solidFill>
                  <a:srgbClr val="8F8F8F">
                    <a:lumOff val="44000"/>
                  </a:srgbClr>
                </a:solidFill>
                <a:latin typeface="Arial"/>
                <a:cs typeface="Arial"/>
                <a:sym typeface="Arial"/>
              </a:rPr>
              <a:t>ينقسم حول القادة   (3: 4)</a:t>
            </a:r>
            <a:endParaRPr kumimoji="0" sz="3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p:tmAbs val="0"/>
                                  </p:iterate>
                                  <p:childTnLst>
                                    <p:set>
                                      <p:cBhvr>
                                        <p:cTn id="6" fill="hold"/>
                                        <p:tgtEl>
                                          <p:spTgt spid="12169"/>
                                        </p:tgtEl>
                                        <p:attrNameLst>
                                          <p:attrName>style.visibility</p:attrName>
                                        </p:attrNameLst>
                                      </p:cBhvr>
                                      <p:to>
                                        <p:strVal val="visible"/>
                                      </p:to>
                                    </p:set>
                                    <p:animEffect transition="in" filter="wipe(up)">
                                      <p:cBhvr>
                                        <p:cTn id="7" dur="500"/>
                                        <p:tgtEl>
                                          <p:spTgt spid="1216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p:tmAbs val="0"/>
                                  </p:iterate>
                                  <p:childTnLst>
                                    <p:set>
                                      <p:cBhvr>
                                        <p:cTn id="11" fill="hold"/>
                                        <p:tgtEl>
                                          <p:spTgt spid="12170">
                                            <p:bg/>
                                          </p:spTgt>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grpId="0" nodeType="afterEffect">
                                  <p:stCondLst>
                                    <p:cond delay="0"/>
                                  </p:stCondLst>
                                  <p:iterate>
                                    <p:tmAbs val="0"/>
                                  </p:iterate>
                                  <p:childTnLst>
                                    <p:set>
                                      <p:cBhvr>
                                        <p:cTn id="14" fill="hold"/>
                                        <p:tgtEl>
                                          <p:spTgt spid="12170">
                                            <p:txEl>
                                              <p:pRg st="0" end="0"/>
                                            </p:txEl>
                                          </p:spTgt>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iterate>
                                    <p:tmAbs val="0"/>
                                  </p:iterate>
                                  <p:childTnLst>
                                    <p:set>
                                      <p:cBhvr>
                                        <p:cTn id="17" fill="hold"/>
                                        <p:tgtEl>
                                          <p:spTgt spid="12170">
                                            <p:txEl>
                                              <p:pRg st="1" end="1"/>
                                            </p:txEl>
                                          </p:spTgt>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iterate>
                                    <p:tmAbs val="0"/>
                                  </p:iterate>
                                  <p:childTnLst>
                                    <p:set>
                                      <p:cBhvr>
                                        <p:cTn id="20" fill="hold"/>
                                        <p:tgtEl>
                                          <p:spTgt spid="1217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9" grpId="0" animBg="1" advAuto="0"/>
      <p:bldP spid="12170" grpId="0" build="p" bldLvl="5"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6" name="Picture 1030" descr="Dru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0"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7" name="Picture 1031" descr="annisa_looking_drun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1026"/>
          <p:cNvSpPr>
            <a:spLocks noGrp="1" noChangeArrowheads="1"/>
          </p:cNvSpPr>
          <p:nvPr>
            <p:ph type="title" idx="4294967295"/>
          </p:nvPr>
        </p:nvSpPr>
        <p:spPr>
          <a:xfrm>
            <a:off x="1066801" y="381000"/>
            <a:ext cx="7772400" cy="533400"/>
          </a:xfrm>
          <a:effectLst>
            <a:outerShdw blurRad="63500" dist="35921" dir="2700000" algn="ctr" rotWithShape="0">
              <a:srgbClr val="000000">
                <a:alpha val="74998"/>
              </a:srgbClr>
            </a:outerShdw>
          </a:effectLst>
        </p:spPr>
        <p:txBody>
          <a:bodyPr/>
          <a:lstStyle/>
          <a:p>
            <a:pPr>
              <a:defRPr/>
            </a:pPr>
            <a:r>
              <a:rPr lang="ar-JO" dirty="0">
                <a:solidFill>
                  <a:schemeClr val="bg1"/>
                </a:solidFill>
                <a:effectLst>
                  <a:glow rad="152400">
                    <a:schemeClr val="tx1"/>
                  </a:glow>
                </a:effectLst>
                <a:latin typeface="Arial" charset="0"/>
                <a:ea typeface="ＭＳ Ｐゴシック" charset="0"/>
                <a:cs typeface="Arial" charset="0"/>
              </a:rPr>
              <a:t>عندما يكون أحدهم سكراناً</a:t>
            </a:r>
            <a:endParaRPr lang="en-US" dirty="0">
              <a:effectLst>
                <a:glow rad="152400">
                  <a:schemeClr val="tx1"/>
                </a:glow>
              </a:effectLst>
              <a:latin typeface="Arial" charset="0"/>
              <a:ea typeface="ＭＳ Ｐゴシック" charset="0"/>
              <a:cs typeface="Arial" charset="0"/>
            </a:endParaRPr>
          </a:p>
        </p:txBody>
      </p:sp>
      <p:pic>
        <p:nvPicPr>
          <p:cNvPr id="81928" name="Picture 1032" descr="drunk_squirre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0" y="3430588"/>
            <a:ext cx="4572000" cy="342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9" name="Picture 1033" descr="drunk at urina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 y="3425828"/>
            <a:ext cx="45720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81927"/>
                                        </p:tgtEl>
                                        <p:attrNameLst>
                                          <p:attrName>style.visibility</p:attrName>
                                        </p:attrNameLst>
                                      </p:cBhvr>
                                      <p:to>
                                        <p:strVal val="visible"/>
                                      </p:to>
                                    </p:set>
                                    <p:animEffect transition="in" filter="dissolve">
                                      <p:cBhvr>
                                        <p:cTn id="7" dur="500"/>
                                        <p:tgtEl>
                                          <p:spTgt spid="819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Effect transition="in" filter="dissolve">
                                      <p:cBhvr>
                                        <p:cTn id="11" dur="500"/>
                                        <p:tgtEl>
                                          <p:spTgt spid="819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81929"/>
                                        </p:tgtEl>
                                        <p:attrNameLst>
                                          <p:attrName>style.visibility</p:attrName>
                                        </p:attrNameLst>
                                      </p:cBhvr>
                                      <p:to>
                                        <p:strVal val="visible"/>
                                      </p:to>
                                    </p:set>
                                    <p:animEffect transition="in" filter="dissolve">
                                      <p:cBhvr>
                                        <p:cTn id="16" dur="500"/>
                                        <p:tgtEl>
                                          <p:spTgt spid="8192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28"/>
                                        </p:tgtEl>
                                        <p:attrNameLst>
                                          <p:attrName>style.visibility</p:attrName>
                                        </p:attrNameLst>
                                      </p:cBhvr>
                                      <p:to>
                                        <p:strVal val="visible"/>
                                      </p:to>
                                    </p:set>
                                    <p:animEffect transition="in" filter="dissolve">
                                      <p:cBhvr>
                                        <p:cTn id="2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1034"/>
          <p:cNvSpPr>
            <a:spLocks noChangeArrowheads="1"/>
          </p:cNvSpPr>
          <p:nvPr/>
        </p:nvSpPr>
        <p:spPr bwMode="auto">
          <a:xfrm>
            <a:off x="0" y="0"/>
            <a:ext cx="9144000" cy="6858000"/>
          </a:xfrm>
          <a:prstGeom prst="rect">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2947" name="Text Box 1027"/>
          <p:cNvSpPr txBox="1">
            <a:spLocks noChangeArrowheads="1"/>
          </p:cNvSpPr>
          <p:nvPr/>
        </p:nvSpPr>
        <p:spPr bwMode="auto">
          <a:xfrm>
            <a:off x="228600" y="2055816"/>
            <a:ext cx="3657600" cy="954095"/>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rPr>
              <a:t>18 ولا تسكروا بالخمر الذي فيه الخلاعة</a:t>
            </a:r>
            <a:endParaRPr kumimoji="0" lang="en-US"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endParaRPr>
          </a:p>
        </p:txBody>
      </p:sp>
      <p:grpSp>
        <p:nvGrpSpPr>
          <p:cNvPr id="2" name="Group 1038"/>
          <p:cNvGrpSpPr>
            <a:grpSpLocks/>
          </p:cNvGrpSpPr>
          <p:nvPr/>
        </p:nvGrpSpPr>
        <p:grpSpPr bwMode="auto">
          <a:xfrm>
            <a:off x="3962400" y="0"/>
            <a:ext cx="5181600" cy="4165600"/>
            <a:chOff x="2496" y="0"/>
            <a:chExt cx="3264" cy="2624"/>
          </a:xfrm>
        </p:grpSpPr>
        <p:pic>
          <p:nvPicPr>
            <p:cNvPr id="741384" name="Picture 1035" descr="spiritofpray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96" y="0"/>
              <a:ext cx="3264" cy="26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8" name="Text Box 1028"/>
            <p:cNvSpPr txBox="1">
              <a:spLocks noChangeArrowheads="1"/>
            </p:cNvSpPr>
            <p:nvPr/>
          </p:nvSpPr>
          <p:spPr bwMode="auto">
            <a:xfrm>
              <a:off x="3456" y="1296"/>
              <a:ext cx="2304"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rPr>
                <a:t>بل امتلئوا بالروح</a:t>
              </a:r>
              <a:endParaRPr kumimoji="0" lang="en-US"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endParaRPr>
            </a:p>
          </p:txBody>
        </p:sp>
      </p:grpSp>
      <p:grpSp>
        <p:nvGrpSpPr>
          <p:cNvPr id="3" name="Group 1037"/>
          <p:cNvGrpSpPr>
            <a:grpSpLocks/>
          </p:cNvGrpSpPr>
          <p:nvPr/>
        </p:nvGrpSpPr>
        <p:grpSpPr bwMode="auto">
          <a:xfrm>
            <a:off x="0" y="4114800"/>
            <a:ext cx="9144000" cy="2743200"/>
            <a:chOff x="0" y="2592"/>
            <a:chExt cx="5760" cy="1728"/>
          </a:xfrm>
        </p:grpSpPr>
        <p:sp>
          <p:nvSpPr>
            <p:cNvPr id="82949" name="Text Box 1029"/>
            <p:cNvSpPr txBox="1">
              <a:spLocks noChangeArrowheads="1"/>
            </p:cNvSpPr>
            <p:nvPr/>
          </p:nvSpPr>
          <p:spPr bwMode="auto">
            <a:xfrm>
              <a:off x="1248" y="2876"/>
              <a:ext cx="4512" cy="87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rPr>
                <a:t>19 مكلمين بعضكم بعضاً بمزامير وتسابيح وأغاني روحية مترنمين ومرتلين في قلوبكم للرب 20 شاكرين كل حين على كل شيء في اسم ربنا يسوع المسيح لله والآب</a:t>
              </a:r>
              <a:endParaRPr kumimoji="0" lang="en-US" sz="2800" b="1" i="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a:ea typeface="Times New Roman" pitchFamily="-112" charset="0"/>
                <a:cs typeface="Arial"/>
              </a:endParaRPr>
            </a:p>
          </p:txBody>
        </p:sp>
        <p:pic>
          <p:nvPicPr>
            <p:cNvPr id="741383" name="Picture 1036" descr="fruit-of-the-holy-spirit-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92"/>
              <a:ext cx="1253"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2946" name="Rectangle 1026"/>
          <p:cNvSpPr>
            <a:spLocks noGrp="1" noChangeArrowheads="1"/>
          </p:cNvSpPr>
          <p:nvPr>
            <p:ph type="title" idx="4294967295"/>
          </p:nvPr>
        </p:nvSpPr>
        <p:spPr>
          <a:xfrm>
            <a:off x="204791" y="152400"/>
            <a:ext cx="5807075" cy="914400"/>
          </a:xfrm>
          <a:solidFill>
            <a:srgbClr val="000000"/>
          </a:solidFill>
          <a:effectLst>
            <a:outerShdw blurRad="63500" dist="35921" dir="2700000" algn="ctr" rotWithShape="0">
              <a:srgbClr val="000000">
                <a:alpha val="74998"/>
              </a:srgbClr>
            </a:outerShdw>
          </a:effectLst>
        </p:spPr>
        <p:txBody>
          <a:bodyPr/>
          <a:lstStyle/>
          <a:p>
            <a:pPr>
              <a:defRPr/>
            </a:pPr>
            <a:r>
              <a:rPr lang="ar-JO" sz="4000" b="1" dirty="0">
                <a:solidFill>
                  <a:schemeClr val="bg1"/>
                </a:solidFill>
                <a:latin typeface="Arial" charset="0"/>
                <a:ea typeface="ＭＳ Ｐゴシック" charset="0"/>
                <a:cs typeface="Arial" charset="0"/>
              </a:rPr>
              <a:t>أفسس 5 : 18-20</a:t>
            </a:r>
            <a:endParaRPr lang="en-US" sz="4000" b="1" dirty="0">
              <a:solidFill>
                <a:schemeClr val="bg1"/>
              </a:solidFill>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9922"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3" name="Rectangle 3"/>
          <p:cNvSpPr>
            <a:spLocks noGrp="1" noChangeArrowheads="1"/>
          </p:cNvSpPr>
          <p:nvPr>
            <p:ph type="title" idx="4294967295"/>
          </p:nvPr>
        </p:nvSpPr>
        <p:spPr>
          <a:xfrm>
            <a:off x="762000" y="6096000"/>
            <a:ext cx="7772400" cy="762000"/>
          </a:xfrm>
        </p:spPr>
        <p:txBody>
          <a:bodyPr/>
          <a:lstStyle/>
          <a:p>
            <a:pPr algn="r"/>
            <a:r>
              <a:rPr lang="ar-JO" sz="2400" b="1" dirty="0">
                <a:solidFill>
                  <a:schemeClr val="bg1"/>
                </a:solidFill>
                <a:latin typeface="Arial" panose="020B0604020202020204" pitchFamily="34" charset="0"/>
                <a:ea typeface="ＭＳ Ｐゴシック" charset="0"/>
                <a:cs typeface="Arial" panose="020B0604020202020204" pitchFamily="34" charset="0"/>
              </a:rPr>
              <a:t>ما هي معمودية الروح؟</a:t>
            </a:r>
            <a:endParaRPr lang="en-US" sz="24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0992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solidFill>
                  <a:srgbClr val="FFFFFF"/>
                </a:solidFill>
              </a:rPr>
              <a:t>www.ohiem.org/ photo-album/index.htm</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082" name="Rectangle 3"/>
          <p:cNvSpPr>
            <a:spLocks noGrp="1" noChangeArrowheads="1"/>
          </p:cNvSpPr>
          <p:nvPr>
            <p:ph type="title" idx="4294967295"/>
          </p:nvPr>
        </p:nvSpPr>
        <p:spPr>
          <a:xfrm>
            <a:off x="381000" y="6248400"/>
            <a:ext cx="7772400" cy="609600"/>
          </a:xfrm>
        </p:spPr>
        <p:txBody>
          <a:bodyPr/>
          <a:lstStyle/>
          <a:p>
            <a:pPr eaLnBrk="1" hangingPunct="1"/>
            <a:r>
              <a:rPr lang="ar-JO" sz="2400" dirty="0">
                <a:solidFill>
                  <a:srgbClr val="000000"/>
                </a:solidFill>
                <a:latin typeface="Arial" panose="020B0604020202020204" pitchFamily="34" charset="0"/>
                <a:ea typeface="Osaka" charset="0"/>
                <a:cs typeface="Arial" panose="020B0604020202020204" pitchFamily="34" charset="0"/>
              </a:rPr>
              <a:t>السباحة في الروح – بيرث، غرب أستراليا</a:t>
            </a:r>
            <a:endParaRPr lang="en-US" sz="6000" dirty="0">
              <a:latin typeface="Arial" panose="020B0604020202020204" pitchFamily="34" charset="0"/>
              <a:ea typeface="Osaka" charset="0"/>
              <a:cs typeface="Arial" panose="020B0604020202020204" pitchFamily="34" charset="0"/>
            </a:endParaRPr>
          </a:p>
        </p:txBody>
      </p:sp>
      <p:sp>
        <p:nvSpPr>
          <p:cNvPr id="174083"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solidFill>
                  <a:srgbClr val="FFFFFF"/>
                </a:solidFill>
              </a:rPr>
              <a:t>www.ohiem.org/ photo-album/index.htm</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9" name="Rectangle 5"/>
          <p:cNvSpPr>
            <a:spLocks noChangeArrowheads="1"/>
          </p:cNvSpPr>
          <p:nvPr/>
        </p:nvSpPr>
        <p:spPr bwMode="auto">
          <a:xfrm>
            <a:off x="0" y="4953000"/>
            <a:ext cx="9144000" cy="1676400"/>
          </a:xfrm>
          <a:prstGeom prst="rect">
            <a:avLst/>
          </a:prstGeom>
          <a:noFill/>
          <a:ln w="9525">
            <a:noFill/>
            <a:miter lim="800000"/>
            <a:headEnd/>
            <a:tailEnd/>
          </a:ln>
        </p:spPr>
        <p:txBody>
          <a:bodyPr anchor="ctr"/>
          <a:lstStyle/>
          <a:p>
            <a:pPr algn="ctr">
              <a:defRPr/>
            </a:pPr>
            <a:r>
              <a:rPr kumimoji="1" lang="ar-JO" sz="4000" b="1" dirty="0">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latin typeface="Arial" panose="020B0604020202020204" pitchFamily="34" charset="0"/>
                <a:ea typeface="宋体" charset="0"/>
                <a:cs typeface="Arial" panose="020B0604020202020204" pitchFamily="34" charset="0"/>
              </a:rPr>
              <a:t>مواضيع جدلية حول سكنى الروح القدس</a:t>
            </a:r>
            <a:endParaRPr kumimoji="1" lang="en-US" sz="4000" dirty="0">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latin typeface="Arial" panose="020B0604020202020204" pitchFamily="34" charset="0"/>
              <a:ea typeface="宋体" charset="0"/>
              <a:cs typeface="Arial" panose="020B0604020202020204" pitchFamily="34" charset="0"/>
            </a:endParaRPr>
          </a:p>
        </p:txBody>
      </p:sp>
      <p:pic>
        <p:nvPicPr>
          <p:cNvPr id="211970" name="Picture 6"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0"/>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Title 1"/>
          <p:cNvSpPr>
            <a:spLocks noGrp="1"/>
          </p:cNvSpPr>
          <p:nvPr>
            <p:ph type="title"/>
          </p:nvPr>
        </p:nvSpPr>
        <p:spPr>
          <a:xfrm>
            <a:off x="0" y="2708275"/>
            <a:ext cx="9143999" cy="1728788"/>
          </a:xfrm>
        </p:spPr>
        <p:txBody>
          <a:bodyPr/>
          <a:lstStyle/>
          <a:p>
            <a:r>
              <a:rPr lang="ar-JO" sz="3600" b="1" dirty="0">
                <a:solidFill>
                  <a:srgbClr val="000000"/>
                </a:solidFill>
                <a:latin typeface="Arial" panose="020B0604020202020204" pitchFamily="34" charset="0"/>
                <a:ea typeface="宋体" charset="0"/>
                <a:cs typeface="Arial" panose="020B0604020202020204" pitchFamily="34" charset="0"/>
              </a:rPr>
              <a:t>هل يمكن أن يخطئ المؤمن للدرجة التي                    تجعل الروح القدس يغادر؟</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algn="ctr" eaLnBrk="1" hangingPunct="1"/>
            <a:endParaRPr lang="en-US" b="1">
              <a:solidFill>
                <a:srgbClr val="000000"/>
              </a:solidFill>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849498180"/>
              </p:ext>
            </p:extLst>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345488"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rPr>
              <a:t>xxii</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algn="ctr" eaLnBrk="1" hangingPunct="1"/>
            <a:endParaRPr lang="en-US" b="1">
              <a:solidFill>
                <a:srgbClr val="000000"/>
              </a:solidFill>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602901065"/>
              </p:ext>
            </p:extLst>
          </p:nvPr>
        </p:nvGraphicFramePr>
        <p:xfrm>
          <a:off x="0" y="549275"/>
          <a:ext cx="9144000" cy="6294437"/>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3861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66550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بالامتثال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8903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345488"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rPr>
              <a:t>xxii</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algn="ctr" eaLnBrk="1" hangingPunct="1"/>
            <a:endParaRPr lang="en-US" b="1">
              <a:solidFill>
                <a:srgbClr val="000000"/>
              </a:solidFill>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95323700"/>
              </p:ext>
            </p:extLst>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المسيحيين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345488"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rPr>
              <a:t>xxii</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algn="ctr" eaLnBrk="1" hangingPunct="1"/>
            <a:endParaRPr lang="en-US" b="1">
              <a:solidFill>
                <a:srgbClr val="000000"/>
              </a:solidFill>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920515177"/>
              </p:ext>
            </p:extLst>
          </p:nvPr>
        </p:nvGraphicFramePr>
        <p:xfrm>
          <a:off x="0" y="549275"/>
          <a:ext cx="9144000" cy="629443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194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323586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345488"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rPr>
              <a:t>xxii</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1" descr="spiritwal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31750" y="0"/>
            <a:ext cx="5179814" cy="6885384"/>
          </a:xfrm>
          <a:solidFill>
            <a:srgbClr val="000000"/>
          </a:solidFill>
        </p:spPr>
        <p:txBody>
          <a:bodyPr/>
          <a:lstStyle/>
          <a:p>
            <a:pPr>
              <a:defRPr/>
            </a:pPr>
            <a:r>
              <a:rPr lang="ar-JO" sz="6000"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rPr>
              <a:t>السلوك بالروح</a:t>
            </a:r>
            <a:endParaRPr lang="en-US" sz="6000"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endParaRPr>
          </a:p>
        </p:txBody>
      </p:sp>
      <p:sp>
        <p:nvSpPr>
          <p:cNvPr id="3" name="Text Box 2"/>
          <p:cNvSpPr txBox="1">
            <a:spLocks noChangeArrowheads="1"/>
          </p:cNvSpPr>
          <p:nvPr/>
        </p:nvSpPr>
        <p:spPr bwMode="auto">
          <a:xfrm>
            <a:off x="9252520" y="116632"/>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endParaRPr>
          </a:p>
        </p:txBody>
      </p:sp>
      <p:sp>
        <p:nvSpPr>
          <p:cNvPr id="3" name="Text Box 2"/>
          <p:cNvSpPr txBox="1">
            <a:spLocks noChangeArrowheads="1"/>
          </p:cNvSpPr>
          <p:nvPr/>
        </p:nvSpPr>
        <p:spPr bwMode="auto">
          <a:xfrm>
            <a:off x="9324528" y="116632"/>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charset="0"/>
                <a:ea typeface="ＭＳ Ｐゴシック" charset="0"/>
                <a:cs typeface="Arial" charset="0"/>
              </a:rPr>
              <a:t>xxiv</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7" name="Picture 2" descr="prayhands002 ppt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Rectangle 4"/>
          <p:cNvSpPr>
            <a:spLocks noGrp="1" noChangeArrowheads="1"/>
          </p:cNvSpPr>
          <p:nvPr>
            <p:ph type="ctrTitle"/>
          </p:nvPr>
        </p:nvSpPr>
        <p:spPr>
          <a:xfrm>
            <a:off x="0" y="774190"/>
            <a:ext cx="9144000" cy="1274195"/>
          </a:xfrm>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lIns="548640" rIns="548640">
            <a:spAutoFit/>
          </a:bodyPr>
          <a:lstStyle/>
          <a:p>
            <a:pPr eaLnBrk="1" hangingPunct="1">
              <a:lnSpc>
                <a:spcPct val="80000"/>
              </a:lnSpc>
              <a:defRPr/>
            </a:pPr>
            <a:r>
              <a:rPr lang="ar-JO" sz="4800" b="1" dirty="0">
                <a:solidFill>
                  <a:prstClr val="white"/>
                </a:solidFill>
                <a:effectLst>
                  <a:outerShdw blurRad="50800" dist="101600" dir="2700000" algn="tl" rotWithShape="0">
                    <a:srgbClr val="000000">
                      <a:alpha val="70000"/>
                    </a:srgbClr>
                  </a:outerShdw>
                </a:effectLst>
                <a:latin typeface="Arial" charset="0"/>
                <a:cs typeface="Arial" charset="0"/>
              </a:rPr>
              <a:t>خطوة جورج مولر الأولى             لإيجاد مشيئة الله</a:t>
            </a:r>
            <a:endParaRPr lang="en-US" sz="4800" b="1" dirty="0">
              <a:solidFill>
                <a:prstClr val="white"/>
              </a:solidFill>
              <a:effectLst>
                <a:outerShdw blurRad="50800" dist="101600" dir="2700000" algn="tl" rotWithShape="0">
                  <a:srgbClr val="000000">
                    <a:alpha val="70000"/>
                  </a:srgbClr>
                </a:outerShdw>
              </a:effectLst>
              <a:latin typeface="Arial" charset="0"/>
              <a:cs typeface="Arial" charset="0"/>
            </a:endParaRPr>
          </a:p>
        </p:txBody>
      </p:sp>
      <p:sp>
        <p:nvSpPr>
          <p:cNvPr id="4101" name="Rectangle 5"/>
          <p:cNvSpPr>
            <a:spLocks noChangeArrowheads="1"/>
          </p:cNvSpPr>
          <p:nvPr/>
        </p:nvSpPr>
        <p:spPr bwMode="auto">
          <a:xfrm>
            <a:off x="685800" y="2635250"/>
            <a:ext cx="6629400" cy="17173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548640" rIns="548640">
            <a:spAutoFit/>
          </a:bodyPr>
          <a:lstStyle/>
          <a:p>
            <a:pPr lvl="0" algn="ctr" eaLnBrk="1" hangingPunct="1">
              <a:lnSpc>
                <a:spcPct val="80000"/>
              </a:lnSpc>
              <a:defRPr/>
            </a:pPr>
            <a:r>
              <a:rPr lang="ar-JO" altLang="ja-JP" sz="4400" b="1" dirty="0">
                <a:solidFill>
                  <a:prstClr val="white"/>
                </a:solidFill>
                <a:effectLst>
                  <a:outerShdw blurRad="50800" dist="101600" dir="2700000" algn="tl" rotWithShape="0">
                    <a:srgbClr val="000000">
                      <a:alpha val="70000"/>
                    </a:srgbClr>
                  </a:outerShdw>
                </a:effectLst>
                <a:cs typeface="Arial" charset="0"/>
              </a:rPr>
              <a:t>لقد أدخلت قلبي في حالة       من عدم وجود إرادة خاصة به فيما يتعلق بمسألة معينة.</a:t>
            </a:r>
            <a:endParaRPr kumimoji="0" lang="en-US" sz="4400" b="0" u="none" strike="noStrike" kern="1200" cap="none" spc="0" normalizeH="0" baseline="0" noProof="0" dirty="0">
              <a:ln>
                <a:noFill/>
              </a:ln>
              <a:solidFill>
                <a:prstClr val="white"/>
              </a:solidFill>
              <a:effectLst>
                <a:outerShdw blurRad="50800" dist="101600" dir="2700000" algn="tl" rotWithShape="0">
                  <a:srgbClr val="000000">
                    <a:alpha val="70000"/>
                  </a:srgbClr>
                </a:outerShdw>
              </a:effectLst>
              <a:uLnTx/>
              <a:uFillTx/>
              <a:latin typeface="Arial" charset="0"/>
              <a:ea typeface="ＭＳ Ｐゴシック" charset="0"/>
              <a:cs typeface="Arial" charset="0"/>
            </a:endParaRPr>
          </a:p>
        </p:txBody>
      </p:sp>
      <p:sp>
        <p:nvSpPr>
          <p:cNvPr id="5" name="Text Box 2"/>
          <p:cNvSpPr txBox="1">
            <a:spLocks noChangeArrowheads="1"/>
          </p:cNvSpPr>
          <p:nvPr/>
        </p:nvSpPr>
        <p:spPr bwMode="auto">
          <a:xfrm>
            <a:off x="9252520" y="10910"/>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charset="0"/>
                <a:ea typeface="ＭＳ Ｐゴシック" charset="0"/>
                <a:cs typeface="Arial" charset="0"/>
              </a:rPr>
              <a:t>xxiv</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01">
                                            <p:txEl>
                                              <p:pRg st="0" end="0"/>
                                            </p:txEl>
                                          </p:spTgt>
                                        </p:tgtEl>
                                        <p:attrNameLst>
                                          <p:attrName>style.visibility</p:attrName>
                                        </p:attrNameLst>
                                      </p:cBhvr>
                                      <p:to>
                                        <p:strVal val="visible"/>
                                      </p:to>
                                    </p:set>
                                    <p:animEffect transition="in" filter="dissolve">
                                      <p:cBhvr>
                                        <p:cTn id="7" dur="500"/>
                                        <p:tgtEl>
                                          <p:spTgt spid="41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 grpId="0" build="p"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latin typeface="Arial" panose="020B0604020202020204" pitchFamily="34" charset="0"/>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
        <p:nvSpPr>
          <p:cNvPr id="9" name="Text Box 2"/>
          <p:cNvSpPr txBox="1">
            <a:spLocks noChangeArrowheads="1"/>
          </p:cNvSpPr>
          <p:nvPr/>
        </p:nvSpPr>
        <p:spPr bwMode="auto">
          <a:xfrm>
            <a:off x="179388" y="1844675"/>
            <a:ext cx="6913562"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لا إرادة خاصة بي</a:t>
            </a:r>
            <a:endParaRPr kumimoji="0" lang="ar-JO" sz="28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2. تمييز المشاعر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3. كلمة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4. ظروف العناية الإلهية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5. اسأل الله في الصلاة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6. قرر واطلب السلام، صلّ 2-3 مرات أكثر وتصرف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blinds(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blinds(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blinds(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blinds(horizontal)">
                                      <p:cBhvr>
                                        <p:cTn id="22" dur="500"/>
                                        <p:tgtEl>
                                          <p:spTgt spid="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blinds(horizontal)">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blinds(horizontal)">
                                      <p:cBhvr>
                                        <p:cTn id="32" dur="500"/>
                                        <p:tgtEl>
                                          <p:spTgt spid="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ChangeArrowheads="1"/>
          </p:cNvSpPr>
          <p:nvPr>
            <p:ph type="title"/>
          </p:nvPr>
        </p:nvSpPr>
        <p:spPr>
          <a:xfrm>
            <a:off x="0" y="267618"/>
            <a:ext cx="9144000" cy="1073150"/>
          </a:xfrm>
        </p:spPr>
        <p:txBody>
          <a:bodyPr/>
          <a:lstStyle/>
          <a:p>
            <a:pPr eaLnBrk="1" hangingPunct="1"/>
            <a:r>
              <a:rPr kumimoji="0" lang="ar-JO" dirty="0">
                <a:latin typeface="Arial" charset="0"/>
                <a:ea typeface="ＭＳ Ｐゴシック" charset="0"/>
              </a:rPr>
              <a:t>خدمات أخرى                                    للروح القدس</a:t>
            </a:r>
            <a:endParaRPr kumimoji="0" lang="en-US" dirty="0">
              <a:latin typeface="Arial" charset="0"/>
              <a:ea typeface="ＭＳ Ｐゴシック" charset="0"/>
            </a:endParaRPr>
          </a:p>
        </p:txBody>
      </p:sp>
      <p:pic>
        <p:nvPicPr>
          <p:cNvPr id="227330"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2627783" cy="408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71438" y="1196975"/>
            <a:ext cx="8964612" cy="566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lvl="2" algn="r" eaLnBrk="1" hangingPunct="1">
              <a:lnSpc>
                <a:spcPct val="90000"/>
              </a:lnSpc>
              <a:spcBef>
                <a:spcPct val="20000"/>
              </a:spcBef>
              <a:buClr>
                <a:srgbClr val="2D5902"/>
              </a:buClr>
              <a:buFont typeface="Wingdings" charset="0"/>
              <a:buNone/>
            </a:pPr>
            <a:r>
              <a:rPr lang="ar-JO" b="1" dirty="0">
                <a:solidFill>
                  <a:srgbClr val="0000FF"/>
                </a:solidFill>
                <a:cs typeface="Arial" charset="0"/>
              </a:rPr>
              <a:t>التعليم (يوحنا 14: 26)</a:t>
            </a:r>
          </a:p>
          <a:p>
            <a:pPr marL="0" lvl="2" algn="r" eaLnBrk="1" hangingPunct="1">
              <a:lnSpc>
                <a:spcPct val="90000"/>
              </a:lnSpc>
              <a:spcBef>
                <a:spcPct val="20000"/>
              </a:spcBef>
              <a:buClr>
                <a:srgbClr val="2D5902"/>
              </a:buClr>
              <a:buFont typeface="Wingdings" charset="0"/>
              <a:buNone/>
            </a:pPr>
            <a:r>
              <a:rPr lang="ar-JO" b="1" dirty="0">
                <a:solidFill>
                  <a:srgbClr val="0000FF"/>
                </a:solidFill>
                <a:cs typeface="Arial" charset="0"/>
              </a:rPr>
              <a:t>قيادتنا كأولاد (رو 8: 14)</a:t>
            </a:r>
          </a:p>
          <a:p>
            <a:pPr marL="0" lvl="2" algn="r" eaLnBrk="1" hangingPunct="1">
              <a:lnSpc>
                <a:spcPct val="90000"/>
              </a:lnSpc>
              <a:spcBef>
                <a:spcPct val="20000"/>
              </a:spcBef>
              <a:buClr>
                <a:srgbClr val="2D5902"/>
              </a:buClr>
              <a:buFont typeface="Wingdings" charset="0"/>
              <a:buNone/>
            </a:pPr>
            <a:r>
              <a:rPr lang="ar-JO" b="1" dirty="0">
                <a:solidFill>
                  <a:srgbClr val="0000FF"/>
                </a:solidFill>
                <a:cs typeface="Arial" charset="0"/>
              </a:rPr>
              <a:t>تأكيد خلاصنا (رو 8: 15-16)</a:t>
            </a:r>
          </a:p>
          <a:p>
            <a:pPr marL="0" lvl="2" algn="r" eaLnBrk="1" hangingPunct="1">
              <a:lnSpc>
                <a:spcPct val="90000"/>
              </a:lnSpc>
              <a:spcBef>
                <a:spcPct val="20000"/>
              </a:spcBef>
              <a:buClr>
                <a:srgbClr val="2D5902"/>
              </a:buClr>
              <a:buFont typeface="Wingdings" charset="0"/>
              <a:buNone/>
            </a:pPr>
            <a:r>
              <a:rPr lang="ar-JO" b="1" dirty="0">
                <a:solidFill>
                  <a:srgbClr val="0000FF"/>
                </a:solidFill>
                <a:cs typeface="Arial" charset="0"/>
              </a:rPr>
              <a:t>الصلاة لأجلنا (رو 8: 26)</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عمل التجديد (تي 3: 5)</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يكلفنا للكرازة بالمسيح (أع 1: 8)</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يشكل المسيح فينا (أف 3: 16-19)</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سكنى الروح القدس (1 كو 3: 16)</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ختم الروح القدس (2 كو 1: 22-23)</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الروح القدس في الخليقة (مز 33: 6)</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تبكيت العالم على الخطية (يو 16: 8-11)</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الشهادة ليسوع المسيح (يو 15: 26-27)</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تحرير المؤمن من قوة الخطية (رو 8: 2)</a:t>
            </a:r>
            <a:endParaRPr lang="en-US" b="1" dirty="0">
              <a:cs typeface="Arial" charset="0"/>
            </a:endParaRPr>
          </a:p>
          <a:p>
            <a:pPr marL="0" lvl="2" algn="r" eaLnBrk="1" hangingPunct="1">
              <a:lnSpc>
                <a:spcPct val="90000"/>
              </a:lnSpc>
              <a:spcBef>
                <a:spcPct val="20000"/>
              </a:spcBef>
              <a:buClr>
                <a:srgbClr val="2D5902"/>
              </a:buClr>
              <a:buFont typeface="Wingdings" charset="0"/>
              <a:buNone/>
            </a:pPr>
            <a:r>
              <a:rPr lang="ar-JO" b="1" dirty="0">
                <a:cs typeface="Arial" charset="0"/>
              </a:rPr>
              <a:t>إبراز شخصية تشبه المسيح (غل 5: 22-23)</a:t>
            </a:r>
            <a:endParaRPr lang="en-US" b="1" dirty="0">
              <a:cs typeface="Arial" charset="0"/>
            </a:endParaRPr>
          </a:p>
        </p:txBody>
      </p:sp>
      <p:sp>
        <p:nvSpPr>
          <p:cNvPr id="227332" name="Text Box 1027"/>
          <p:cNvSpPr txBox="1">
            <a:spLocks noChangeArrowheads="1"/>
          </p:cNvSpPr>
          <p:nvPr/>
        </p:nvSpPr>
        <p:spPr bwMode="auto">
          <a:xfrm>
            <a:off x="8594725" y="76200"/>
            <a:ext cx="441325"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CCFFFF"/>
                </a:solidFill>
              </a:rPr>
              <a:t>xl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Holy Spirit Lrg"/>
          <p:cNvPicPr>
            <a:picLocks noChangeAspect="1" noChangeArrowheads="1"/>
          </p:cNvPicPr>
          <p:nvPr/>
        </p:nvPicPr>
        <p:blipFill rotWithShape="1">
          <a:blip r:embed="rId3">
            <a:extLst>
              <a:ext uri="{28A0092B-C50C-407E-A947-70E740481C1C}">
                <a14:useLocalDpi xmlns:a14="http://schemas.microsoft.com/office/drawing/2010/main"/>
              </a:ext>
            </a:extLst>
          </a:blip>
          <a:srcRect t="5172" b="4480"/>
          <a:stretch/>
        </p:blipFill>
        <p:spPr bwMode="auto">
          <a:xfrm>
            <a:off x="-17116" y="1844824"/>
            <a:ext cx="9144000" cy="52565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0" name="Rectangle 4"/>
          <p:cNvSpPr>
            <a:spLocks noGrp="1" noChangeArrowheads="1"/>
          </p:cNvSpPr>
          <p:nvPr>
            <p:ph type="title" idx="4294967295"/>
          </p:nvPr>
        </p:nvSpPr>
        <p:spPr>
          <a:xfrm>
            <a:off x="5868144" y="24276"/>
            <a:ext cx="3203848" cy="1820548"/>
          </a:xfrm>
        </p:spPr>
        <p:txBody>
          <a:bodyPr/>
          <a:lstStyle/>
          <a:p>
            <a:pPr algn="l" eaLnBrk="1" hangingPunct="1">
              <a:defRPr/>
            </a:pPr>
            <a:r>
              <a:rPr lang="ar-JO" sz="3600" dirty="0">
                <a:effectLst>
                  <a:glow rad="101600">
                    <a:schemeClr val="bg1">
                      <a:alpha val="92000"/>
                    </a:schemeClr>
                  </a:glow>
                </a:effectLst>
                <a:latin typeface="Arial" panose="020B0604020202020204" pitchFamily="34" charset="0"/>
                <a:ea typeface="Osaka" charset="0"/>
                <a:cs typeface="Arial" panose="020B0604020202020204" pitchFamily="34" charset="0"/>
              </a:rPr>
              <a:t>ما الذي حدث في يوم الخمسين ؟</a:t>
            </a:r>
            <a:endParaRPr lang="en-US" sz="3600" dirty="0">
              <a:effectLst>
                <a:glow rad="101600">
                  <a:schemeClr val="bg1">
                    <a:alpha val="92000"/>
                  </a:schemeClr>
                </a:glow>
              </a:effectLst>
              <a:latin typeface="Arial" panose="020B0604020202020204" pitchFamily="34" charset="0"/>
              <a:ea typeface="Osaka" charset="0"/>
              <a:cs typeface="Arial" panose="020B0604020202020204" pitchFamily="34" charset="0"/>
            </a:endParaRPr>
          </a:p>
        </p:txBody>
      </p:sp>
      <p:sp>
        <p:nvSpPr>
          <p:cNvPr id="6" name="Rectangle 4"/>
          <p:cNvSpPr txBox="1">
            <a:spLocks noChangeArrowheads="1"/>
          </p:cNvSpPr>
          <p:nvPr/>
        </p:nvSpPr>
        <p:spPr bwMode="auto">
          <a:xfrm>
            <a:off x="0" y="24276"/>
            <a:ext cx="4067944" cy="1844824"/>
          </a:xfrm>
          <a:prstGeom prst="rect">
            <a:avLst/>
          </a:prstGeom>
          <a:noFill/>
          <a:ln w="9525">
            <a:noFill/>
            <a:miter lim="800000"/>
            <a:headEnd/>
            <a:tailEnd/>
          </a:ln>
          <a:effectLst/>
        </p:spPr>
        <p:txBody>
          <a:bodyPr anchor="ctr"/>
          <a:lstStyle/>
          <a:p>
            <a:pPr algn="r">
              <a:defRPr/>
            </a:pP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أ. معمودية الروح</a:t>
            </a:r>
            <a:endParaRPr lang="en-US"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endParaRPr>
          </a:p>
          <a:p>
            <a:pPr algn="r">
              <a:defRPr/>
            </a:pP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ب. المعمودية </a:t>
            </a:r>
            <a:r>
              <a:rPr lang="ar-JO" sz="2800" b="1" dirty="0">
                <a:solidFill>
                  <a:srgbClr val="FF0000"/>
                </a:solidFill>
                <a:effectLst>
                  <a:glow rad="101600">
                    <a:schemeClr val="bg1">
                      <a:alpha val="92000"/>
                    </a:schemeClr>
                  </a:glow>
                </a:effectLst>
                <a:latin typeface="Arial" panose="020B0604020202020204" pitchFamily="34" charset="0"/>
                <a:ea typeface="+mj-ea"/>
                <a:cs typeface="Arial" panose="020B0604020202020204" pitchFamily="34" charset="0"/>
              </a:rPr>
              <a:t>ب</a:t>
            </a: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الروح</a:t>
            </a:r>
            <a:endParaRPr lang="en-US"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endParaRPr>
          </a:p>
          <a:p>
            <a:pPr algn="r">
              <a:defRPr/>
            </a:pP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ت. المعمودية </a:t>
            </a:r>
            <a:r>
              <a:rPr lang="ar-JO" sz="2800" b="1" dirty="0">
                <a:solidFill>
                  <a:srgbClr val="FF0000"/>
                </a:solidFill>
                <a:effectLst>
                  <a:glow rad="101600">
                    <a:schemeClr val="bg1">
                      <a:alpha val="92000"/>
                    </a:schemeClr>
                  </a:glow>
                </a:effectLst>
                <a:latin typeface="Arial" panose="020B0604020202020204" pitchFamily="34" charset="0"/>
                <a:ea typeface="+mj-ea"/>
                <a:cs typeface="Arial" panose="020B0604020202020204" pitchFamily="34" charset="0"/>
              </a:rPr>
              <a:t>في</a:t>
            </a: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 الروح</a:t>
            </a:r>
          </a:p>
          <a:p>
            <a:pPr algn="r">
              <a:defRPr/>
            </a:pP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ث. المعمودية </a:t>
            </a:r>
            <a:r>
              <a:rPr lang="ar-JO" sz="2800" b="1" dirty="0">
                <a:solidFill>
                  <a:srgbClr val="FF0000"/>
                </a:solidFill>
                <a:effectLst>
                  <a:glow rad="101600">
                    <a:schemeClr val="bg1">
                      <a:alpha val="92000"/>
                    </a:schemeClr>
                  </a:glow>
                </a:effectLst>
                <a:latin typeface="Arial" panose="020B0604020202020204" pitchFamily="34" charset="0"/>
                <a:ea typeface="+mj-ea"/>
                <a:cs typeface="Arial" panose="020B0604020202020204" pitchFamily="34" charset="0"/>
              </a:rPr>
              <a:t>بواسطة</a:t>
            </a:r>
            <a:r>
              <a:rPr lang="ar-JO"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rPr>
              <a:t> الروح</a:t>
            </a:r>
            <a:endParaRPr lang="en-US" sz="2800" b="1" dirty="0">
              <a:solidFill>
                <a:srgbClr val="000000"/>
              </a:solidFill>
              <a:effectLst>
                <a:glow rad="101600">
                  <a:schemeClr val="bg1">
                    <a:alpha val="92000"/>
                  </a:schemeClr>
                </a:glow>
              </a:effectLst>
              <a:latin typeface="Arial" panose="020B0604020202020204" pitchFamily="34" charset="0"/>
              <a:ea typeface="+mj-ea"/>
              <a:cs typeface="Arial" panose="020B0604020202020204" pitchFamily="34" charset="0"/>
            </a:endParaRPr>
          </a:p>
        </p:txBody>
      </p:sp>
      <p:sp>
        <p:nvSpPr>
          <p:cNvPr id="7" name="Rectangle 4"/>
          <p:cNvSpPr txBox="1">
            <a:spLocks noChangeArrowheads="1"/>
          </p:cNvSpPr>
          <p:nvPr/>
        </p:nvSpPr>
        <p:spPr bwMode="auto">
          <a:xfrm>
            <a:off x="2133600" y="3352800"/>
            <a:ext cx="6254750" cy="990600"/>
          </a:xfrm>
          <a:prstGeom prst="rect">
            <a:avLst/>
          </a:prstGeom>
          <a:solidFill>
            <a:schemeClr val="bg1"/>
          </a:solidFill>
          <a:ln w="9525">
            <a:noFill/>
            <a:miter lim="800000"/>
            <a:headEnd/>
            <a:tailEnd/>
          </a:ln>
          <a:effectLst/>
        </p:spPr>
        <p:txBody>
          <a:bodyPr anchor="ctr"/>
          <a:lstStyle/>
          <a:p>
            <a:pPr marL="742950" indent="-742950" algn="ctr">
              <a:defRPr/>
            </a:pPr>
            <a:r>
              <a:rPr lang="en-US" sz="4400" b="1" i="1" dirty="0" err="1">
                <a:solidFill>
                  <a:srgbClr val="000000"/>
                </a:solidFill>
                <a:latin typeface="Arial"/>
                <a:ea typeface="+mj-ea"/>
                <a:cs typeface="+mn-cs"/>
              </a:rPr>
              <a:t>baptizo</a:t>
            </a:r>
            <a:r>
              <a:rPr lang="en-US" sz="4400" b="1" i="1" dirty="0">
                <a:solidFill>
                  <a:srgbClr val="000000"/>
                </a:solidFill>
                <a:latin typeface="Arial"/>
                <a:ea typeface="+mj-ea"/>
                <a:cs typeface="+mn-cs"/>
              </a:rPr>
              <a:t> </a:t>
            </a:r>
            <a:r>
              <a:rPr lang="en-US" sz="4400" b="1" i="1" dirty="0">
                <a:solidFill>
                  <a:srgbClr val="FF0000"/>
                </a:solidFill>
                <a:latin typeface="Arial"/>
                <a:ea typeface="+mj-ea"/>
                <a:cs typeface="+mn-cs"/>
              </a:rPr>
              <a:t>en</a:t>
            </a:r>
            <a:r>
              <a:rPr lang="en-US" sz="4400" b="1" i="1" dirty="0">
                <a:solidFill>
                  <a:srgbClr val="000000"/>
                </a:solidFill>
                <a:latin typeface="Arial"/>
                <a:ea typeface="+mj-ea"/>
                <a:cs typeface="+mn-cs"/>
              </a:rPr>
              <a:t> </a:t>
            </a:r>
            <a:r>
              <a:rPr lang="en-US" sz="4400" b="1" i="1" dirty="0" err="1">
                <a:solidFill>
                  <a:srgbClr val="000000"/>
                </a:solidFill>
                <a:latin typeface="Arial"/>
                <a:ea typeface="+mj-ea"/>
                <a:cs typeface="+mn-cs"/>
              </a:rPr>
              <a:t>pneumati</a:t>
            </a:r>
            <a:endParaRPr lang="en-US" sz="4400" b="1" i="1" dirty="0">
              <a:solidFill>
                <a:srgbClr val="000000"/>
              </a:solidFill>
              <a:latin typeface="Arial"/>
              <a:ea typeface="+mj-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87" name="Subtitle 2"/>
          <p:cNvSpPr txBox="1">
            <a:spLocks/>
          </p:cNvSpPr>
          <p:nvPr/>
        </p:nvSpPr>
        <p:spPr bwMode="auto">
          <a:xfrm>
            <a:off x="2124076" y="1844824"/>
            <a:ext cx="6840537" cy="4752528"/>
          </a:xfrm>
          <a:prstGeom prst="rect">
            <a:avLst/>
          </a:prstGeom>
          <a:noFill/>
          <a:ln>
            <a:noFill/>
          </a:ln>
          <a:effectLst>
            <a:outerShdw dist="12700" dir="8100000"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buFont typeface="Wingdings" charset="0"/>
              <a:buNone/>
            </a:pPr>
            <a:r>
              <a:rPr lang="ar-JO" sz="3600" b="1" dirty="0">
                <a:solidFill>
                  <a:srgbClr val="000000"/>
                </a:solidFill>
                <a:latin typeface="Arial" panose="020B0604020202020204" pitchFamily="34" charset="0"/>
                <a:ea typeface="MS Pゴシック" charset="0"/>
                <a:cs typeface="Arial" panose="020B0604020202020204" pitchFamily="34" charset="0"/>
              </a:rPr>
              <a:t>15إِذْ لَمْ تَأْخُذُوا رُوحَ الْعُبُودِيَّةِ أَيْضًا لِلْخَوْفِ، بَلْ أَخَذْتُمْ </a:t>
            </a:r>
            <a:r>
              <a:rPr lang="ar-JO" sz="3600" b="1" u="sng" dirty="0">
                <a:solidFill>
                  <a:srgbClr val="000000"/>
                </a:solidFill>
                <a:latin typeface="Arial" panose="020B0604020202020204" pitchFamily="34" charset="0"/>
                <a:ea typeface="MS Pゴシック" charset="0"/>
                <a:cs typeface="Arial" panose="020B0604020202020204" pitchFamily="34" charset="0"/>
              </a:rPr>
              <a:t>رُوحَ التَّبَنِّي </a:t>
            </a:r>
            <a:r>
              <a:rPr lang="ar-JO" sz="3600" b="1" dirty="0">
                <a:solidFill>
                  <a:srgbClr val="000000"/>
                </a:solidFill>
                <a:latin typeface="Arial" panose="020B0604020202020204" pitchFamily="34" charset="0"/>
                <a:ea typeface="MS Pゴシック" charset="0"/>
                <a:cs typeface="Arial" panose="020B0604020202020204" pitchFamily="34" charset="0"/>
              </a:rPr>
              <a:t>الَّذِي بِهِ نَصْرُخُ:«يَا أَبَا الآبُ». 16اَلرُّوحُ نَفْسُهُ أَيْضًا ي</a:t>
            </a:r>
            <a:r>
              <a:rPr lang="ar-JO" sz="3600" b="1" u="sng" dirty="0">
                <a:solidFill>
                  <a:srgbClr val="000000"/>
                </a:solidFill>
                <a:latin typeface="Arial" panose="020B0604020202020204" pitchFamily="34" charset="0"/>
                <a:ea typeface="MS Pゴシック" charset="0"/>
                <a:cs typeface="Arial" panose="020B0604020202020204" pitchFamily="34" charset="0"/>
              </a:rPr>
              <a:t>َشْهَد</a:t>
            </a:r>
            <a:r>
              <a:rPr lang="ar-JO" sz="3600" b="1" dirty="0">
                <a:solidFill>
                  <a:srgbClr val="000000"/>
                </a:solidFill>
                <a:latin typeface="Arial" panose="020B0604020202020204" pitchFamily="34" charset="0"/>
                <a:ea typeface="MS Pゴシック" charset="0"/>
                <a:cs typeface="Arial" panose="020B0604020202020204" pitchFamily="34" charset="0"/>
              </a:rPr>
              <a:t>ُ لأَرْوَاحِنَا أَنَّنَا أَوْلاَدُ اللهِ. 17فَإِنْ كُنَّا أَوْلاَدًا فَإِنَّنَا و</a:t>
            </a:r>
            <a:r>
              <a:rPr lang="ar-JO" sz="3600" b="1" u="sng" dirty="0">
                <a:solidFill>
                  <a:srgbClr val="000000"/>
                </a:solidFill>
                <a:latin typeface="Arial" panose="020B0604020202020204" pitchFamily="34" charset="0"/>
                <a:ea typeface="MS Pゴシック" charset="0"/>
                <a:cs typeface="Arial" panose="020B0604020202020204" pitchFamily="34" charset="0"/>
              </a:rPr>
              <a:t>َرَثَةٌ </a:t>
            </a:r>
            <a:r>
              <a:rPr lang="ar-JO" sz="3600" b="1" dirty="0">
                <a:solidFill>
                  <a:srgbClr val="000000"/>
                </a:solidFill>
                <a:latin typeface="Arial" panose="020B0604020202020204" pitchFamily="34" charset="0"/>
                <a:ea typeface="MS Pゴシック" charset="0"/>
                <a:cs typeface="Arial" panose="020B0604020202020204" pitchFamily="34" charset="0"/>
              </a:rPr>
              <a:t>أَيْضًا، </a:t>
            </a:r>
            <a:r>
              <a:rPr lang="ar-JO" sz="3600" b="1" u="sng" dirty="0">
                <a:solidFill>
                  <a:srgbClr val="000000"/>
                </a:solidFill>
                <a:latin typeface="Arial" panose="020B0604020202020204" pitchFamily="34" charset="0"/>
                <a:ea typeface="MS Pゴシック" charset="0"/>
                <a:cs typeface="Arial" panose="020B0604020202020204" pitchFamily="34" charset="0"/>
              </a:rPr>
              <a:t>وَرَثَةُ اللهِ </a:t>
            </a:r>
            <a:r>
              <a:rPr lang="ar-JO" sz="3600" b="1" dirty="0">
                <a:solidFill>
                  <a:srgbClr val="000000"/>
                </a:solidFill>
                <a:latin typeface="Arial" panose="020B0604020202020204" pitchFamily="34" charset="0"/>
                <a:ea typeface="MS Pゴシック" charset="0"/>
                <a:cs typeface="Arial" panose="020B0604020202020204" pitchFamily="34" charset="0"/>
              </a:rPr>
              <a:t>وَوَارِثُونَ مَعَ الْمَسِيحِ. إِنْ كُنَّا نَتَأَلَّمُ مَعَهُ لِكَيْ </a:t>
            </a:r>
            <a:r>
              <a:rPr lang="ar-JO" sz="3600" b="1" u="sng" dirty="0">
                <a:solidFill>
                  <a:srgbClr val="000000"/>
                </a:solidFill>
                <a:latin typeface="Arial" panose="020B0604020202020204" pitchFamily="34" charset="0"/>
                <a:ea typeface="MS Pゴシック" charset="0"/>
                <a:cs typeface="Arial" panose="020B0604020202020204" pitchFamily="34" charset="0"/>
              </a:rPr>
              <a:t>نَتَمَجَّدَ أَيْضًا </a:t>
            </a:r>
            <a:r>
              <a:rPr lang="ar-JO" sz="3600" b="1" dirty="0">
                <a:solidFill>
                  <a:srgbClr val="000000"/>
                </a:solidFill>
                <a:latin typeface="Arial" panose="020B0604020202020204" pitchFamily="34" charset="0"/>
                <a:ea typeface="MS Pゴシック" charset="0"/>
                <a:cs typeface="Arial" panose="020B0604020202020204" pitchFamily="34" charset="0"/>
              </a:rPr>
              <a:t>مَعَهُ.</a:t>
            </a:r>
            <a:endParaRPr lang="en-US" sz="3600" b="1" dirty="0">
              <a:solidFill>
                <a:srgbClr val="000000"/>
              </a:solidFill>
              <a:latin typeface="Arial" panose="020B0604020202020204" pitchFamily="34" charset="0"/>
              <a:ea typeface="MS Pゴシック" charset="0"/>
              <a:cs typeface="Arial" panose="020B0604020202020204" pitchFamily="34" charset="0"/>
            </a:endParaRPr>
          </a:p>
          <a:p>
            <a:pPr algn="r">
              <a:spcBef>
                <a:spcPct val="20000"/>
              </a:spcBef>
              <a:buFont typeface="Wingdings" charset="0"/>
              <a:buNone/>
            </a:pPr>
            <a:endParaRPr lang="en-US" sz="3600" b="1" dirty="0">
              <a:solidFill>
                <a:srgbClr val="000000"/>
              </a:solidFill>
              <a:latin typeface="Arial" panose="020B0604020202020204" pitchFamily="34" charset="0"/>
              <a:ea typeface="MS Pゴシック" charset="0"/>
              <a:cs typeface="Arial" panose="020B0604020202020204" pitchFamily="34" charset="0"/>
            </a:endParaRPr>
          </a:p>
          <a:p>
            <a:pPr algn="r">
              <a:spcBef>
                <a:spcPct val="20000"/>
              </a:spcBef>
              <a:buFont typeface="Wingdings" charset="0"/>
              <a:buNone/>
            </a:pPr>
            <a:endParaRPr lang="en-US" sz="3600" b="1" dirty="0">
              <a:solidFill>
                <a:srgbClr val="000000"/>
              </a:solidFill>
              <a:latin typeface="Arial" panose="020B0604020202020204" pitchFamily="34" charset="0"/>
              <a:ea typeface="MS Pゴシック" charset="0"/>
              <a:cs typeface="Arial" panose="020B0604020202020204" pitchFamily="34" charset="0"/>
            </a:endParaRPr>
          </a:p>
        </p:txBody>
      </p:sp>
      <p:sp>
        <p:nvSpPr>
          <p:cNvPr id="229377" name="Title 1"/>
          <p:cNvSpPr>
            <a:spLocks noGrp="1"/>
          </p:cNvSpPr>
          <p:nvPr>
            <p:ph type="ctrTitle"/>
          </p:nvPr>
        </p:nvSpPr>
        <p:spPr>
          <a:xfrm>
            <a:off x="395288" y="172185"/>
            <a:ext cx="7772400" cy="1143000"/>
          </a:xfrm>
        </p:spPr>
        <p:txBody>
          <a:bodyPr/>
          <a:lstStyle/>
          <a:p>
            <a:pPr algn="ctr"/>
            <a:r>
              <a:rPr lang="ar-JO" dirty="0">
                <a:solidFill>
                  <a:srgbClr val="FF0000"/>
                </a:solidFill>
                <a:latin typeface="Arial" panose="020B0604020202020204" pitchFamily="34" charset="0"/>
                <a:ea typeface="MS Pゴシック" charset="0"/>
                <a:cs typeface="Arial" panose="020B0604020202020204" pitchFamily="34" charset="0"/>
              </a:rPr>
              <a:t>خدمة تأكيد </a:t>
            </a:r>
            <a:r>
              <a:rPr lang="ar-JO" dirty="0">
                <a:latin typeface="Arial" panose="020B0604020202020204" pitchFamily="34" charset="0"/>
                <a:ea typeface="MS Pゴシック" charset="0"/>
                <a:cs typeface="Arial" panose="020B0604020202020204" pitchFamily="34" charset="0"/>
              </a:rPr>
              <a:t>الروح                     (رومية 15:8-17)</a:t>
            </a:r>
            <a:endParaRPr lang="en-US" dirty="0">
              <a:latin typeface="Arial" panose="020B0604020202020204" pitchFamily="34" charset="0"/>
              <a:ea typeface="MS Pゴシック" charset="0"/>
              <a:cs typeface="Arial" panose="020B0604020202020204" pitchFamily="34" charset="0"/>
            </a:endParaRPr>
          </a:p>
        </p:txBody>
      </p:sp>
      <p:sp>
        <p:nvSpPr>
          <p:cNvPr id="229378" name="Text Box 1027"/>
          <p:cNvSpPr txBox="1">
            <a:spLocks noChangeArrowheads="1"/>
          </p:cNvSpPr>
          <p:nvPr/>
        </p:nvSpPr>
        <p:spPr bwMode="auto">
          <a:xfrm>
            <a:off x="8667750" y="44450"/>
            <a:ext cx="441325"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latin typeface="Arial" panose="020B0604020202020204" pitchFamily="34" charset="0"/>
                <a:cs typeface="Arial" panose="020B0604020202020204" pitchFamily="34" charset="0"/>
              </a:rPr>
              <a:t>xl</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2825558457"/>
              </p:ext>
            </p:extLst>
          </p:nvPr>
        </p:nvGraphicFramePr>
        <p:xfrm>
          <a:off x="-36513" y="620713"/>
          <a:ext cx="9180512" cy="6237288"/>
        </p:xfrm>
        <a:graphic>
          <a:graphicData uri="http://schemas.openxmlformats.org/drawingml/2006/table">
            <a:tbl>
              <a:tblPr/>
              <a:tblGrid>
                <a:gridCol w="1659519">
                  <a:extLst>
                    <a:ext uri="{9D8B030D-6E8A-4147-A177-3AD203B41FA5}">
                      <a16:colId xmlns:a16="http://schemas.microsoft.com/office/drawing/2014/main" val="20000"/>
                    </a:ext>
                  </a:extLst>
                </a:gridCol>
                <a:gridCol w="1969693">
                  <a:extLst>
                    <a:ext uri="{9D8B030D-6E8A-4147-A177-3AD203B41FA5}">
                      <a16:colId xmlns:a16="http://schemas.microsoft.com/office/drawing/2014/main" val="20001"/>
                    </a:ext>
                  </a:extLst>
                </a:gridCol>
                <a:gridCol w="2848266">
                  <a:extLst>
                    <a:ext uri="{9D8B030D-6E8A-4147-A177-3AD203B41FA5}">
                      <a16:colId xmlns:a16="http://schemas.microsoft.com/office/drawing/2014/main" val="20002"/>
                    </a:ext>
                  </a:extLst>
                </a:gridCol>
                <a:gridCol w="2703034">
                  <a:extLst>
                    <a:ext uri="{9D8B030D-6E8A-4147-A177-3AD203B41FA5}">
                      <a16:colId xmlns:a16="http://schemas.microsoft.com/office/drawing/2014/main" val="20003"/>
                    </a:ext>
                  </a:extLst>
                </a:gridCol>
              </a:tblGrid>
              <a:tr h="595294">
                <a:tc>
                  <a:txBody>
                    <a:bodyPr/>
                    <a:lstStyle/>
                    <a:p>
                      <a:pPr algn="ctr">
                        <a:spcAft>
                          <a:spcPts val="0"/>
                        </a:spcAft>
                        <a:tabLst>
                          <a:tab pos="3251200" algn="l"/>
                          <a:tab pos="5372100" algn="l"/>
                        </a:tabLst>
                      </a:pPr>
                      <a:r>
                        <a:rPr lang="ar-JO" sz="2800" b="1" i="0" dirty="0">
                          <a:solidFill>
                            <a:schemeClr val="bg1"/>
                          </a:solidFill>
                          <a:effectLst/>
                          <a:latin typeface="Arial"/>
                          <a:ea typeface="Times New Roman"/>
                          <a:cs typeface="Arial"/>
                        </a:rPr>
                        <a:t>الخطية</a:t>
                      </a:r>
                      <a:endParaRPr lang="en-US" sz="2000" i="0" dirty="0">
                        <a:solidFill>
                          <a:schemeClr val="bg1"/>
                        </a:solidFill>
                        <a:effectLst/>
                        <a:latin typeface="Arial"/>
                        <a:ea typeface="Times New Roma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a:ea typeface="Times New Roman"/>
                          <a:cs typeface="Arial"/>
                        </a:rPr>
                        <a:t>النص الرئيسي</a:t>
                      </a:r>
                      <a:endParaRPr lang="en-US" sz="2000" i="0" dirty="0">
                        <a:solidFill>
                          <a:schemeClr val="bg1"/>
                        </a:solidFill>
                        <a:effectLst/>
                        <a:latin typeface="Arial"/>
                        <a:ea typeface="Times New Roma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a:ea typeface="Times New Roman"/>
                          <a:cs typeface="Arial"/>
                        </a:rPr>
                        <a:t>المعنى</a:t>
                      </a:r>
                      <a:endParaRPr lang="en-US" sz="2000" i="0" dirty="0">
                        <a:solidFill>
                          <a:schemeClr val="bg1"/>
                        </a:solidFill>
                        <a:effectLst/>
                        <a:latin typeface="Arial"/>
                        <a:ea typeface="Times New Roma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a:ea typeface="Times New Roman"/>
                          <a:cs typeface="Arial"/>
                        </a:rPr>
                        <a:t>الأمثلة</a:t>
                      </a:r>
                      <a:endParaRPr lang="en-US" sz="2000" i="0" dirty="0">
                        <a:solidFill>
                          <a:schemeClr val="bg1"/>
                        </a:solidFill>
                        <a:effectLst/>
                        <a:latin typeface="Arial"/>
                        <a:ea typeface="Times New Roma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2323174">
                <a:tc>
                  <a:txBody>
                    <a:bodyPr/>
                    <a:lstStyle/>
                    <a:p>
                      <a:pPr algn="ctr">
                        <a:spcAft>
                          <a:spcPts val="0"/>
                        </a:spcAft>
                        <a:tabLst>
                          <a:tab pos="3251200" algn="l"/>
                          <a:tab pos="5372100" algn="l"/>
                        </a:tabLst>
                      </a:pPr>
                      <a:r>
                        <a:rPr lang="en-US" sz="2000" b="1" dirty="0">
                          <a:effectLst/>
                          <a:latin typeface="Arial"/>
                          <a:ea typeface="Times New Roman"/>
                          <a:cs typeface="Arial"/>
                        </a:rPr>
                        <a:t> </a:t>
                      </a:r>
                    </a:p>
                    <a:p>
                      <a:pPr algn="ctr">
                        <a:spcAft>
                          <a:spcPts val="0"/>
                        </a:spcAft>
                        <a:tabLst>
                          <a:tab pos="3251200" algn="l"/>
                          <a:tab pos="5372100" algn="l"/>
                        </a:tabLst>
                      </a:pPr>
                      <a:r>
                        <a:rPr lang="ar-JO" sz="2000" b="1" dirty="0">
                          <a:effectLst/>
                          <a:latin typeface="Arial"/>
                          <a:ea typeface="Times New Roman"/>
                          <a:cs typeface="Arial"/>
                        </a:rPr>
                        <a:t>التجديف</a:t>
                      </a:r>
                      <a:endParaRPr lang="en-US" sz="2000" b="1" dirty="0">
                        <a:effectLst/>
                        <a:latin typeface="Arial"/>
                        <a:ea typeface="Times New Roman"/>
                        <a:cs typeface="Arial"/>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en-US" sz="2000" b="1" dirty="0">
                          <a:effectLst/>
                          <a:latin typeface="Arial"/>
                          <a:ea typeface="Times New Roman"/>
                          <a:cs typeface="Arial"/>
                        </a:rPr>
                        <a:t> </a:t>
                      </a:r>
                    </a:p>
                    <a:p>
                      <a:pPr algn="ctr">
                        <a:spcAft>
                          <a:spcPts val="0"/>
                        </a:spcAft>
                        <a:tabLst>
                          <a:tab pos="3251200" algn="l"/>
                          <a:tab pos="5372100" algn="l"/>
                        </a:tabLst>
                      </a:pPr>
                      <a:r>
                        <a:rPr lang="ar-JO" sz="2000" b="1" dirty="0">
                          <a:effectLst/>
                          <a:latin typeface="Arial"/>
                          <a:ea typeface="Times New Roman"/>
                          <a:cs typeface="Arial"/>
                        </a:rPr>
                        <a:t>مت 12: 31-32</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en-US" sz="2000" b="1" dirty="0">
                          <a:effectLst/>
                          <a:latin typeface="Arial"/>
                          <a:ea typeface="Times New Roman"/>
                          <a:cs typeface="Arial"/>
                        </a:rPr>
                        <a:t> </a:t>
                      </a:r>
                    </a:p>
                    <a:p>
                      <a:pPr algn="ctr">
                        <a:spcAft>
                          <a:spcPts val="0"/>
                        </a:spcAft>
                        <a:tabLst>
                          <a:tab pos="3251200" algn="l"/>
                          <a:tab pos="5372100" algn="l"/>
                        </a:tabLst>
                      </a:pPr>
                      <a:r>
                        <a:rPr lang="ar-JO" sz="2000" b="1" dirty="0">
                          <a:effectLst/>
                          <a:latin typeface="Arial"/>
                          <a:ea typeface="Times New Roman"/>
                          <a:cs typeface="Arial"/>
                        </a:rPr>
                        <a:t>عدم الإيمان بالمسيح لحد ربط عمل روح المسيح بالشيطان</a:t>
                      </a:r>
                      <a:endParaRPr lang="en-US" sz="2000" b="1" dirty="0">
                        <a:effectLst/>
                        <a:latin typeface="Arial"/>
                        <a:ea typeface="Times New Roman"/>
                        <a:cs typeface="Arial"/>
                      </a:endParaRPr>
                    </a:p>
                    <a:p>
                      <a:pPr algn="ctr">
                        <a:spcAft>
                          <a:spcPts val="0"/>
                        </a:spcAft>
                        <a:tabLst>
                          <a:tab pos="3251200" algn="l"/>
                          <a:tab pos="5372100" algn="l"/>
                        </a:tabLst>
                      </a:pPr>
                      <a:r>
                        <a:rPr lang="en-US" sz="2000" b="1" dirty="0">
                          <a:effectLst/>
                          <a:latin typeface="Arial"/>
                          <a:ea typeface="Times New Roman"/>
                          <a:cs typeface="Arial"/>
                        </a:rPr>
                        <a:t> </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en-US" sz="2000" b="1" dirty="0">
                          <a:effectLst/>
                          <a:latin typeface="Arial"/>
                          <a:ea typeface="Times New Roman"/>
                          <a:cs typeface="Arial"/>
                        </a:rPr>
                        <a:t> </a:t>
                      </a:r>
                    </a:p>
                    <a:p>
                      <a:pPr algn="ctr">
                        <a:spcAft>
                          <a:spcPts val="0"/>
                        </a:spcAft>
                        <a:tabLst>
                          <a:tab pos="3251200" algn="l"/>
                          <a:tab pos="5372100" algn="l"/>
                        </a:tabLst>
                      </a:pPr>
                      <a:r>
                        <a:rPr lang="ar-JO" sz="2000" b="1" dirty="0">
                          <a:effectLst/>
                          <a:latin typeface="Arial"/>
                          <a:ea typeface="Times New Roman"/>
                          <a:cs typeface="Arial"/>
                        </a:rPr>
                        <a:t>الفريسيون وبعض (على الرغم من قلة) غير المؤمنين اليوم</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7528">
                <a:tc>
                  <a:txBody>
                    <a:bodyPr/>
                    <a:lstStyle/>
                    <a:p>
                      <a:pPr algn="ctr">
                        <a:spcAft>
                          <a:spcPts val="0"/>
                        </a:spcAft>
                        <a:tabLst>
                          <a:tab pos="3251200" algn="l"/>
                          <a:tab pos="5372100" algn="l"/>
                        </a:tabLst>
                      </a:pPr>
                      <a:r>
                        <a:rPr lang="ar-JO" sz="2000" b="1" dirty="0">
                          <a:effectLst/>
                          <a:latin typeface="Arial"/>
                          <a:ea typeface="Times New Roman"/>
                          <a:cs typeface="Arial"/>
                        </a:rPr>
                        <a:t>المقاومة</a:t>
                      </a:r>
                      <a:endParaRPr lang="en-US" sz="2000" b="1" dirty="0">
                        <a:effectLst/>
                        <a:latin typeface="Arial"/>
                        <a:ea typeface="Times New Roman"/>
                        <a:cs typeface="Arial"/>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أع 7: 51</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رفض جذب الروح القدس الواضح للخلاص</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السنهدريم وبعض غير المؤمنين</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91292">
                <a:tc>
                  <a:txBody>
                    <a:bodyPr/>
                    <a:lstStyle/>
                    <a:p>
                      <a:pPr algn="ctr">
                        <a:spcAft>
                          <a:spcPts val="0"/>
                        </a:spcAft>
                        <a:tabLst>
                          <a:tab pos="3251200" algn="l"/>
                          <a:tab pos="5372100" algn="l"/>
                        </a:tabLst>
                      </a:pPr>
                      <a:r>
                        <a:rPr lang="ar-JO" sz="2000" b="1" dirty="0">
                          <a:effectLst/>
                          <a:latin typeface="Arial"/>
                          <a:ea typeface="Times New Roman"/>
                          <a:cs typeface="Arial"/>
                        </a:rPr>
                        <a:t>الإزدراء</a:t>
                      </a:r>
                      <a:endParaRPr lang="en-US" sz="2000" b="1" dirty="0">
                        <a:effectLst/>
                        <a:latin typeface="Arial"/>
                        <a:ea typeface="Times New Roman"/>
                        <a:cs typeface="Arial"/>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عب 10: 29</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الرفض المتعمد لنعمة الله بعد معرفة الحق</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dirty="0">
                          <a:effectLst/>
                          <a:latin typeface="Arial"/>
                          <a:ea typeface="Times New Roman"/>
                          <a:cs typeface="Arial"/>
                        </a:rPr>
                        <a:t>بعض المؤمنين اليهود الذين رفضوا المسيح يعودون إلى اليهودية</a:t>
                      </a:r>
                      <a:endParaRPr lang="en-US" sz="2000" b="1" dirty="0">
                        <a:effectLst/>
                        <a:latin typeface="Arial"/>
                        <a:ea typeface="Times New Roman"/>
                        <a:cs typeface="Arial"/>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30428" name="Rectangle 2"/>
          <p:cNvSpPr>
            <a:spLocks noGrp="1" noChangeArrowheads="1"/>
          </p:cNvSpPr>
          <p:nvPr>
            <p:ph type="title" idx="4294967295"/>
          </p:nvPr>
        </p:nvSpPr>
        <p:spPr>
          <a:xfrm>
            <a:off x="0" y="-26988"/>
            <a:ext cx="9144000" cy="685801"/>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charset="0"/>
                <a:ea typeface="ＭＳ Ｐゴシック" charset="0"/>
              </a:rPr>
              <a:t>خطايا ضد الروح القدس</a:t>
            </a:r>
            <a:endParaRPr lang="en-US" dirty="0">
              <a:solidFill>
                <a:srgbClr val="EAEAEA"/>
              </a:solidFill>
              <a:effectLst/>
              <a:latin typeface="Arial" charset="0"/>
              <a:ea typeface="ＭＳ Ｐゴシック" charset="0"/>
            </a:endParaRPr>
          </a:p>
        </p:txBody>
      </p:sp>
      <p:sp>
        <p:nvSpPr>
          <p:cNvPr id="23042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solidFill>
                <a:srgbClr val="000000"/>
              </a:solidFill>
              <a:latin typeface="Times New Roman" charset="0"/>
            </a:endParaRPr>
          </a:p>
        </p:txBody>
      </p:sp>
      <p:sp>
        <p:nvSpPr>
          <p:cNvPr id="230430" name="Text Box 123"/>
          <p:cNvSpPr txBox="1">
            <a:spLocks noChangeArrowheads="1"/>
          </p:cNvSpPr>
          <p:nvPr/>
        </p:nvSpPr>
        <p:spPr bwMode="auto">
          <a:xfrm>
            <a:off x="8101013" y="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FFFFFF"/>
                </a:solidFill>
              </a:rPr>
              <a:t>xli</a:t>
            </a:r>
            <a:endParaRPr lang="en-US">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2836906944"/>
              </p:ext>
            </p:extLst>
          </p:nvPr>
        </p:nvGraphicFramePr>
        <p:xfrm>
          <a:off x="-36513" y="620713"/>
          <a:ext cx="9180512" cy="6386512"/>
        </p:xfrm>
        <a:graphic>
          <a:graphicData uri="http://schemas.openxmlformats.org/drawingml/2006/table">
            <a:tbl>
              <a:tblPr/>
              <a:tblGrid>
                <a:gridCol w="1512169">
                  <a:extLst>
                    <a:ext uri="{9D8B030D-6E8A-4147-A177-3AD203B41FA5}">
                      <a16:colId xmlns:a16="http://schemas.microsoft.com/office/drawing/2014/main" val="20000"/>
                    </a:ext>
                  </a:extLst>
                </a:gridCol>
                <a:gridCol w="1872207">
                  <a:extLst>
                    <a:ext uri="{9D8B030D-6E8A-4147-A177-3AD203B41FA5}">
                      <a16:colId xmlns:a16="http://schemas.microsoft.com/office/drawing/2014/main" val="20001"/>
                    </a:ext>
                  </a:extLst>
                </a:gridCol>
                <a:gridCol w="2880320">
                  <a:extLst>
                    <a:ext uri="{9D8B030D-6E8A-4147-A177-3AD203B41FA5}">
                      <a16:colId xmlns:a16="http://schemas.microsoft.com/office/drawing/2014/main" val="20002"/>
                    </a:ext>
                  </a:extLst>
                </a:gridCol>
                <a:gridCol w="2915816">
                  <a:extLst>
                    <a:ext uri="{9D8B030D-6E8A-4147-A177-3AD203B41FA5}">
                      <a16:colId xmlns:a16="http://schemas.microsoft.com/office/drawing/2014/main" val="20003"/>
                    </a:ext>
                  </a:extLst>
                </a:gridCol>
              </a:tblGrid>
              <a:tr h="595297">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الخطية</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النص الرئيسي</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المعنى</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أمثلة</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828805">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الكذب على</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أع 5: 3-4</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التحريف المتعمد</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للحقائق لتحقيق مكاسب شخصية</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حنانيا وسفيرة وأي مسيحي يكذب على رفاقه المؤمنين بالمسيح</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62410">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الإطفاء</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1 تس 5: 19</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السعي لقمع (حرفيًا رمي الماء على) قيادة الروح داخل جسد المسيح</a:t>
                      </a:r>
                      <a:r>
                        <a:rPr lang="en-US" sz="2000" b="1" i="0" dirty="0">
                          <a:effectLst/>
                          <a:latin typeface="Arial" panose="020B0604020202020204" pitchFamily="34" charset="0"/>
                          <a:ea typeface="Times New Roman"/>
                          <a:cs typeface="Arial" panose="020B0604020202020204" pitchFamily="34" charset="0"/>
                        </a:rPr>
                        <a:t> </a:t>
                      </a:r>
                    </a:p>
                    <a:p>
                      <a:pPr algn="ctr">
                        <a:spcAft>
                          <a:spcPts val="0"/>
                        </a:spcAft>
                        <a:tabLst>
                          <a:tab pos="3251200" algn="l"/>
                          <a:tab pos="5372100" algn="l"/>
                        </a:tabLst>
                      </a:pPr>
                      <a:endParaRPr lang="en-US" sz="2000" b="1" i="0" u="sng"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u="none" dirty="0">
                          <a:effectLst/>
                          <a:latin typeface="Arial" panose="020B0604020202020204" pitchFamily="34" charset="0"/>
                          <a:ea typeface="Times New Roman"/>
                          <a:cs typeface="Arial" panose="020B0604020202020204" pitchFamily="34" charset="0"/>
                        </a:rPr>
                        <a:t>= قول </a:t>
                      </a:r>
                      <a:r>
                        <a:rPr lang="ar-JO" sz="2000" b="1" i="0" u="sng" dirty="0">
                          <a:effectLst/>
                          <a:latin typeface="Arial" panose="020B0604020202020204" pitchFamily="34" charset="0"/>
                          <a:ea typeface="Times New Roman"/>
                          <a:cs typeface="Arial" panose="020B0604020202020204" pitchFamily="34" charset="0"/>
                        </a:rPr>
                        <a:t>لا</a:t>
                      </a:r>
                      <a:r>
                        <a:rPr lang="ar-JO" sz="2000" b="1" i="0" u="none" dirty="0">
                          <a:effectLst/>
                          <a:latin typeface="Arial" panose="020B0604020202020204" pitchFamily="34" charset="0"/>
                          <a:ea typeface="Times New Roman"/>
                          <a:cs typeface="Arial" panose="020B0604020202020204" pitchFamily="34" charset="0"/>
                        </a:rPr>
                        <a:t> عندما يقول الروح </a:t>
                      </a:r>
                      <a:r>
                        <a:rPr lang="ar-JO" sz="2000" b="1" i="0" u="sng" dirty="0">
                          <a:effectLst/>
                          <a:latin typeface="Arial" panose="020B0604020202020204" pitchFamily="34" charset="0"/>
                          <a:ea typeface="Times New Roman"/>
                          <a:cs typeface="Arial" panose="020B0604020202020204" pitchFamily="34" charset="0"/>
                        </a:rPr>
                        <a:t>نعم</a:t>
                      </a:r>
                      <a:endParaRPr lang="en-US" sz="2000" b="1" i="0" u="sng"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عدم احترام السلطات الروحية     (١٢- ١٣ أ)</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العلاقات المعوقة (١٣ ب- ١5) التذمر (١6)</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عدم الصلاة (17)</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الجحود (18)</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احتقار النبوات الحقيقية دون اختبارها (20- ٢١)</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كل الشرور (22)</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31447" name="Rectangle 2"/>
          <p:cNvSpPr>
            <a:spLocks noGrp="1" noChangeArrowheads="1"/>
          </p:cNvSpPr>
          <p:nvPr>
            <p:ph type="title" idx="4294967295"/>
          </p:nvPr>
        </p:nvSpPr>
        <p:spPr>
          <a:xfrm>
            <a:off x="0" y="-26988"/>
            <a:ext cx="9144000" cy="685801"/>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charset="0"/>
                <a:ea typeface="ＭＳ Ｐゴシック" charset="0"/>
              </a:rPr>
              <a:t>خطايا ضد الروح القدس</a:t>
            </a:r>
            <a:endParaRPr lang="en-US" dirty="0">
              <a:solidFill>
                <a:srgbClr val="EAEAEA"/>
              </a:solidFill>
              <a:effectLst/>
              <a:latin typeface="Arial" charset="0"/>
              <a:ea typeface="ＭＳ Ｐゴシック" charset="0"/>
            </a:endParaRPr>
          </a:p>
        </p:txBody>
      </p:sp>
      <p:sp>
        <p:nvSpPr>
          <p:cNvPr id="231448"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solidFill>
                <a:srgbClr val="000000"/>
              </a:solidFill>
              <a:latin typeface="Times New Roman" charset="0"/>
            </a:endParaRPr>
          </a:p>
        </p:txBody>
      </p:sp>
      <p:sp>
        <p:nvSpPr>
          <p:cNvPr id="231449" name="Text Box 123"/>
          <p:cNvSpPr txBox="1">
            <a:spLocks noChangeArrowheads="1"/>
          </p:cNvSpPr>
          <p:nvPr/>
        </p:nvSpPr>
        <p:spPr bwMode="auto">
          <a:xfrm>
            <a:off x="8101013" y="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FFFFFF"/>
                </a:solidFill>
              </a:rPr>
              <a:t>xli</a:t>
            </a:r>
            <a:endParaRPr lang="en-US">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667622171"/>
              </p:ext>
            </p:extLst>
          </p:nvPr>
        </p:nvGraphicFramePr>
        <p:xfrm>
          <a:off x="-36513" y="620713"/>
          <a:ext cx="9180512" cy="6237287"/>
        </p:xfrm>
        <a:graphic>
          <a:graphicData uri="http://schemas.openxmlformats.org/drawingml/2006/table">
            <a:tbl>
              <a:tblPr/>
              <a:tblGrid>
                <a:gridCol w="1512169">
                  <a:extLst>
                    <a:ext uri="{9D8B030D-6E8A-4147-A177-3AD203B41FA5}">
                      <a16:colId xmlns:a16="http://schemas.microsoft.com/office/drawing/2014/main" val="20000"/>
                    </a:ext>
                  </a:extLst>
                </a:gridCol>
                <a:gridCol w="1872207">
                  <a:extLst>
                    <a:ext uri="{9D8B030D-6E8A-4147-A177-3AD203B41FA5}">
                      <a16:colId xmlns:a16="http://schemas.microsoft.com/office/drawing/2014/main" val="20001"/>
                    </a:ext>
                  </a:extLst>
                </a:gridCol>
                <a:gridCol w="2880320">
                  <a:extLst>
                    <a:ext uri="{9D8B030D-6E8A-4147-A177-3AD203B41FA5}">
                      <a16:colId xmlns:a16="http://schemas.microsoft.com/office/drawing/2014/main" val="20002"/>
                    </a:ext>
                  </a:extLst>
                </a:gridCol>
                <a:gridCol w="2915816">
                  <a:extLst>
                    <a:ext uri="{9D8B030D-6E8A-4147-A177-3AD203B41FA5}">
                      <a16:colId xmlns:a16="http://schemas.microsoft.com/office/drawing/2014/main" val="20003"/>
                    </a:ext>
                  </a:extLst>
                </a:gridCol>
              </a:tblGrid>
              <a:tr h="703808">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الخطية</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النص الرئيسي</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المعنى</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tabLst>
                          <a:tab pos="3251200" algn="l"/>
                          <a:tab pos="5372100" algn="l"/>
                        </a:tabLst>
                      </a:pPr>
                      <a:r>
                        <a:rPr lang="ar-JO" sz="2800" b="1" i="0" dirty="0">
                          <a:solidFill>
                            <a:schemeClr val="bg1"/>
                          </a:solidFill>
                          <a:effectLst/>
                          <a:latin typeface="Arial" panose="020B0604020202020204" pitchFamily="34" charset="0"/>
                          <a:ea typeface="Times New Roman"/>
                          <a:cs typeface="Arial" panose="020B0604020202020204" pitchFamily="34" charset="0"/>
                        </a:rPr>
                        <a:t>أمثلة</a:t>
                      </a:r>
                      <a:endParaRPr lang="en-US" sz="2000" i="0" dirty="0">
                        <a:solidFill>
                          <a:schemeClr val="bg1"/>
                        </a:solidFill>
                        <a:effectLst/>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569520">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الإطفاء</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1 تس 5: 19</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 قول </a:t>
                      </a:r>
                      <a:r>
                        <a:rPr lang="ar-JO" sz="2000" b="1" i="0" u="sng" dirty="0">
                          <a:effectLst/>
                          <a:latin typeface="Arial" panose="020B0604020202020204" pitchFamily="34" charset="0"/>
                          <a:ea typeface="Times New Roman"/>
                          <a:cs typeface="Arial" panose="020B0604020202020204" pitchFamily="34" charset="0"/>
                        </a:rPr>
                        <a:t>ل</a:t>
                      </a:r>
                      <a:r>
                        <a:rPr lang="ar-JO" sz="2000" b="1" i="0" dirty="0">
                          <a:effectLst/>
                          <a:latin typeface="Arial" panose="020B0604020202020204" pitchFamily="34" charset="0"/>
                          <a:ea typeface="Times New Roman"/>
                          <a:cs typeface="Arial" panose="020B0604020202020204" pitchFamily="34" charset="0"/>
                        </a:rPr>
                        <a:t>ا عندما يقول الروح </a:t>
                      </a:r>
                      <a:r>
                        <a:rPr lang="ar-JO" sz="2000" b="1" i="0" u="sng" dirty="0">
                          <a:effectLst/>
                          <a:latin typeface="Arial" panose="020B0604020202020204" pitchFamily="34" charset="0"/>
                          <a:ea typeface="Times New Roman"/>
                          <a:cs typeface="Arial" panose="020B0604020202020204" pitchFamily="34" charset="0"/>
                        </a:rPr>
                        <a:t>نعم</a:t>
                      </a: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كثيرة (1 تس 5: 12-22)</a:t>
                      </a: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63959">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الإحزان</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أف 4: 30</a:t>
                      </a:r>
                      <a:endParaRPr lang="en-US" sz="2000" b="1" i="0"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السماح بشيء ما في حياة الإنسان يتعارض مع قداسة الروح</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(والفورد، 200)</a:t>
                      </a: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endParaRPr lang="en-US" sz="2000" b="1" i="0" u="sng"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ar-JO" sz="2000" b="1" i="0" u="none" dirty="0">
                          <a:effectLst/>
                          <a:latin typeface="Arial" panose="020B0604020202020204" pitchFamily="34" charset="0"/>
                          <a:ea typeface="Times New Roman"/>
                          <a:cs typeface="Arial" panose="020B0604020202020204" pitchFamily="34" charset="0"/>
                        </a:rPr>
                        <a:t>= قول</a:t>
                      </a:r>
                      <a:r>
                        <a:rPr lang="ar-JO" sz="2000" b="1" i="0" u="sng" dirty="0">
                          <a:effectLst/>
                          <a:latin typeface="Arial" panose="020B0604020202020204" pitchFamily="34" charset="0"/>
                          <a:ea typeface="Times New Roman"/>
                          <a:cs typeface="Arial" panose="020B0604020202020204" pitchFamily="34" charset="0"/>
                        </a:rPr>
                        <a:t> نعم </a:t>
                      </a:r>
                      <a:r>
                        <a:rPr lang="ar-JO" sz="2000" b="1" i="0" u="none" dirty="0">
                          <a:effectLst/>
                          <a:latin typeface="Arial" panose="020B0604020202020204" pitchFamily="34" charset="0"/>
                          <a:ea typeface="Times New Roman"/>
                          <a:cs typeface="Arial" panose="020B0604020202020204" pitchFamily="34" charset="0"/>
                        </a:rPr>
                        <a:t>عندما يقول الروح </a:t>
                      </a:r>
                      <a:r>
                        <a:rPr lang="ar-JO" sz="2000" b="1" i="0" u="sng" dirty="0">
                          <a:effectLst/>
                          <a:latin typeface="Arial" panose="020B0604020202020204" pitchFamily="34" charset="0"/>
                          <a:ea typeface="Times New Roman"/>
                          <a:cs typeface="Arial" panose="020B0604020202020204" pitchFamily="34" charset="0"/>
                        </a:rPr>
                        <a:t>لا</a:t>
                      </a:r>
                      <a:endParaRPr lang="en-US" sz="2000" b="1" i="0" u="sng" dirty="0">
                        <a:effectLst/>
                        <a:latin typeface="Arial" panose="020B0604020202020204" pitchFamily="34" charset="0"/>
                        <a:ea typeface="Times New Roman"/>
                        <a:cs typeface="Arial" panose="020B0604020202020204" pitchFamily="34"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الكذب (25) </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الغضب (26-27) </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السرقة (28) </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كلام غير مكتمل (29) </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مرارة، شجار، تجديف، خبث (الآية 31). </a:t>
                      </a:r>
                    </a:p>
                    <a:p>
                      <a:pPr algn="ctr">
                        <a:spcAft>
                          <a:spcPts val="0"/>
                        </a:spcAft>
                        <a:tabLst>
                          <a:tab pos="3251200" algn="l"/>
                          <a:tab pos="5372100" algn="l"/>
                        </a:tabLst>
                      </a:pPr>
                      <a:r>
                        <a:rPr lang="ar-JO" sz="2000" b="1" i="0" dirty="0">
                          <a:effectLst/>
                          <a:latin typeface="Arial" panose="020B0604020202020204" pitchFamily="34" charset="0"/>
                          <a:ea typeface="Times New Roman"/>
                          <a:cs typeface="Arial" panose="020B0604020202020204" pitchFamily="34" charset="0"/>
                        </a:rPr>
                        <a:t>معظم هذه تتعلق بالكلام. </a:t>
                      </a:r>
                      <a:endParaRPr lang="en-US" sz="2000" b="1" i="0" dirty="0">
                        <a:effectLst/>
                        <a:latin typeface="Arial" panose="020B0604020202020204" pitchFamily="34" charset="0"/>
                        <a:ea typeface="Times New Roman"/>
                        <a:cs typeface="Arial" panose="020B0604020202020204" pitchFamily="34" charset="0"/>
                      </a:endParaRP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p>
                      <a:pPr algn="ctr">
                        <a:spcAft>
                          <a:spcPts val="0"/>
                        </a:spcAft>
                        <a:tabLst>
                          <a:tab pos="3251200" algn="l"/>
                          <a:tab pos="5372100" algn="l"/>
                        </a:tabLst>
                      </a:pPr>
                      <a:r>
                        <a:rPr lang="en-US" sz="2000" b="1" i="0" dirty="0">
                          <a:effectLst/>
                          <a:latin typeface="Arial" panose="020B0604020202020204" pitchFamily="34" charset="0"/>
                          <a:ea typeface="Times New Roman"/>
                          <a:cs typeface="Arial" panose="020B0604020202020204" pitchFamily="34" charset="0"/>
                        </a:rPr>
                        <a:t> </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32471" name="Rectangle 2"/>
          <p:cNvSpPr>
            <a:spLocks noGrp="1" noChangeArrowheads="1"/>
          </p:cNvSpPr>
          <p:nvPr>
            <p:ph type="title" idx="4294967295"/>
          </p:nvPr>
        </p:nvSpPr>
        <p:spPr>
          <a:xfrm>
            <a:off x="0" y="-26988"/>
            <a:ext cx="9144000" cy="685801"/>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charset="0"/>
                <a:ea typeface="ＭＳ Ｐゴシック" charset="0"/>
              </a:rPr>
              <a:t>خطايا ضد الروح القدس</a:t>
            </a:r>
            <a:endParaRPr lang="en-US" dirty="0">
              <a:solidFill>
                <a:srgbClr val="EAEAEA"/>
              </a:solidFill>
              <a:effectLst/>
              <a:latin typeface="Arial" charset="0"/>
              <a:ea typeface="ＭＳ Ｐゴシック" charset="0"/>
            </a:endParaRPr>
          </a:p>
        </p:txBody>
      </p:sp>
      <p:sp>
        <p:nvSpPr>
          <p:cNvPr id="232472"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en-US">
              <a:solidFill>
                <a:srgbClr val="000000"/>
              </a:solidFill>
              <a:latin typeface="Times New Roman" charset="0"/>
            </a:endParaRPr>
          </a:p>
        </p:txBody>
      </p:sp>
      <p:sp>
        <p:nvSpPr>
          <p:cNvPr id="232473" name="Text Box 123"/>
          <p:cNvSpPr txBox="1">
            <a:spLocks noChangeArrowheads="1"/>
          </p:cNvSpPr>
          <p:nvPr/>
        </p:nvSpPr>
        <p:spPr bwMode="auto">
          <a:xfrm>
            <a:off x="8101013" y="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FFFFFF"/>
                </a:solidFill>
              </a:rPr>
              <a:t>xli</a:t>
            </a:r>
            <a:endParaRPr lang="en-US">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751"/>
        <p:cNvGrpSpPr/>
        <p:nvPr/>
      </p:nvGrpSpPr>
      <p:grpSpPr>
        <a:xfrm>
          <a:off x="0" y="0"/>
          <a:ext cx="0" cy="0"/>
          <a:chOff x="0" y="0"/>
          <a:chExt cx="0" cy="0"/>
        </a:xfrm>
      </p:grpSpPr>
      <p:grpSp>
        <p:nvGrpSpPr>
          <p:cNvPr id="2755" name="Group 2754">
            <a:extLst>
              <a:ext uri="{FF2B5EF4-FFF2-40B4-BE49-F238E27FC236}">
                <a16:creationId xmlns:a16="http://schemas.microsoft.com/office/drawing/2014/main" id="{C626ABF9-FAB8-9C46-8052-F70BA608B957}"/>
              </a:ext>
            </a:extLst>
          </p:cNvPr>
          <p:cNvGrpSpPr/>
          <p:nvPr/>
        </p:nvGrpSpPr>
        <p:grpSpPr>
          <a:xfrm>
            <a:off x="-22126" y="1124744"/>
            <a:ext cx="9166128" cy="5733256"/>
            <a:chOff x="-22126" y="1124744"/>
            <a:chExt cx="9166128" cy="5733256"/>
          </a:xfrm>
        </p:grpSpPr>
        <p:grpSp>
          <p:nvGrpSpPr>
            <p:cNvPr id="62" name="Group 61">
              <a:extLst>
                <a:ext uri="{FF2B5EF4-FFF2-40B4-BE49-F238E27FC236}">
                  <a16:creationId xmlns:a16="http://schemas.microsoft.com/office/drawing/2014/main" id="{524FC7CB-CAB1-AB48-9EE2-B83201D5D43D}"/>
                </a:ext>
              </a:extLst>
            </p:cNvPr>
            <p:cNvGrpSpPr/>
            <p:nvPr/>
          </p:nvGrpSpPr>
          <p:grpSpPr>
            <a:xfrm>
              <a:off x="-22126" y="1124744"/>
              <a:ext cx="9166128" cy="5733256"/>
              <a:chOff x="-22126" y="1124744"/>
              <a:chExt cx="9166128" cy="5733256"/>
            </a:xfrm>
          </p:grpSpPr>
          <p:grpSp>
            <p:nvGrpSpPr>
              <p:cNvPr id="53" name="Group 52">
                <a:extLst>
                  <a:ext uri="{FF2B5EF4-FFF2-40B4-BE49-F238E27FC236}">
                    <a16:creationId xmlns:a16="http://schemas.microsoft.com/office/drawing/2014/main" id="{7FF2EA12-CF37-5540-AD73-92E11B0BBEE7}"/>
                  </a:ext>
                </a:extLst>
              </p:cNvPr>
              <p:cNvGrpSpPr/>
              <p:nvPr/>
            </p:nvGrpSpPr>
            <p:grpSpPr>
              <a:xfrm>
                <a:off x="-22126" y="1124744"/>
                <a:ext cx="9166128" cy="5733256"/>
                <a:chOff x="-22126" y="1124744"/>
                <a:chExt cx="9166128" cy="5733256"/>
              </a:xfrm>
            </p:grpSpPr>
            <p:grpSp>
              <p:nvGrpSpPr>
                <p:cNvPr id="51" name="Group 50">
                  <a:extLst>
                    <a:ext uri="{FF2B5EF4-FFF2-40B4-BE49-F238E27FC236}">
                      <a16:creationId xmlns:a16="http://schemas.microsoft.com/office/drawing/2014/main" id="{60AD8840-1D3C-3B46-85F9-CF7F15D8FA6A}"/>
                    </a:ext>
                  </a:extLst>
                </p:cNvPr>
                <p:cNvGrpSpPr/>
                <p:nvPr/>
              </p:nvGrpSpPr>
              <p:grpSpPr>
                <a:xfrm>
                  <a:off x="0" y="1328739"/>
                  <a:ext cx="9144002" cy="5529261"/>
                  <a:chOff x="0" y="1328739"/>
                  <a:chExt cx="9144002" cy="5529261"/>
                </a:xfrm>
              </p:grpSpPr>
              <p:grpSp>
                <p:nvGrpSpPr>
                  <p:cNvPr id="42" name="Group 41">
                    <a:extLst>
                      <a:ext uri="{FF2B5EF4-FFF2-40B4-BE49-F238E27FC236}">
                        <a16:creationId xmlns:a16="http://schemas.microsoft.com/office/drawing/2014/main" id="{8DB8BC51-10EC-B443-B2AA-82BA121F4D39}"/>
                      </a:ext>
                    </a:extLst>
                  </p:cNvPr>
                  <p:cNvGrpSpPr/>
                  <p:nvPr/>
                </p:nvGrpSpPr>
                <p:grpSpPr>
                  <a:xfrm>
                    <a:off x="0" y="1328739"/>
                    <a:ext cx="9144002" cy="5529261"/>
                    <a:chOff x="0" y="1328739"/>
                    <a:chExt cx="9144002" cy="5529261"/>
                  </a:xfrm>
                </p:grpSpPr>
                <p:pic>
                  <p:nvPicPr>
                    <p:cNvPr id="2752" name="Google Shape;2752;p298" descr="Eschatology of the Spirit Pneum xlii.png"/>
                    <p:cNvPicPr preferRelativeResize="0"/>
                    <p:nvPr/>
                  </p:nvPicPr>
                  <p:blipFill rotWithShape="1">
                    <a:blip r:embed="rId3"/>
                    <a:srcRect/>
                    <a:stretch>
                      <a:fillRect/>
                    </a:stretch>
                  </p:blipFill>
                  <p:spPr>
                    <a:xfrm>
                      <a:off x="0" y="1328739"/>
                      <a:ext cx="9144002" cy="5529261"/>
                    </a:xfrm>
                    <a:prstGeom prst="rect">
                      <a:avLst/>
                    </a:prstGeom>
                    <a:solidFill>
                      <a:schemeClr val="bg1"/>
                    </a:solidFill>
                    <a:ln w="28575" cmpd="sng">
                      <a:solidFill>
                        <a:schemeClr val="tx1"/>
                      </a:solidFill>
                      <a:prstDash val="solid"/>
                    </a:ln>
                  </p:spPr>
                </p:pic>
                <p:sp>
                  <p:nvSpPr>
                    <p:cNvPr id="41" name="Oval 40">
                      <a:extLst>
                        <a:ext uri="{FF2B5EF4-FFF2-40B4-BE49-F238E27FC236}">
                          <a16:creationId xmlns:a16="http://schemas.microsoft.com/office/drawing/2014/main" id="{40E927EF-AE8E-2B47-818E-BCACC87537E5}"/>
                        </a:ext>
                      </a:extLst>
                    </p:cNvPr>
                    <p:cNvSpPr/>
                    <p:nvPr/>
                  </p:nvSpPr>
                  <p:spPr>
                    <a:xfrm>
                      <a:off x="3362643" y="2443435"/>
                      <a:ext cx="1209357" cy="5133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3" name="Terminator 42">
                    <a:extLst>
                      <a:ext uri="{FF2B5EF4-FFF2-40B4-BE49-F238E27FC236}">
                        <a16:creationId xmlns:a16="http://schemas.microsoft.com/office/drawing/2014/main" id="{EED36D6C-D506-F24E-B461-7AD1965077BF}"/>
                      </a:ext>
                    </a:extLst>
                  </p:cNvPr>
                  <p:cNvSpPr/>
                  <p:nvPr/>
                </p:nvSpPr>
                <p:spPr>
                  <a:xfrm>
                    <a:off x="4692380" y="3013626"/>
                    <a:ext cx="1175337" cy="240840"/>
                  </a:xfrm>
                  <a:prstGeom prst="flowChartTerminato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Terminator 53">
                    <a:extLst>
                      <a:ext uri="{FF2B5EF4-FFF2-40B4-BE49-F238E27FC236}">
                        <a16:creationId xmlns:a16="http://schemas.microsoft.com/office/drawing/2014/main" id="{C489755A-42EF-F447-BB79-9E2281496815}"/>
                      </a:ext>
                    </a:extLst>
                  </p:cNvPr>
                  <p:cNvSpPr/>
                  <p:nvPr/>
                </p:nvSpPr>
                <p:spPr>
                  <a:xfrm>
                    <a:off x="2294236" y="3013626"/>
                    <a:ext cx="993205" cy="240840"/>
                  </a:xfrm>
                  <a:prstGeom prst="flowChartTerminato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2" name="Rectangle 51">
                  <a:extLst>
                    <a:ext uri="{FF2B5EF4-FFF2-40B4-BE49-F238E27FC236}">
                      <a16:creationId xmlns:a16="http://schemas.microsoft.com/office/drawing/2014/main" id="{2F759D2F-CB38-3A46-8F79-074D64724D13}"/>
                    </a:ext>
                  </a:extLst>
                </p:cNvPr>
                <p:cNvSpPr/>
                <p:nvPr/>
              </p:nvSpPr>
              <p:spPr>
                <a:xfrm>
                  <a:off x="-22126" y="1124744"/>
                  <a:ext cx="9166128" cy="2109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5" name="Rectangle 54">
                <a:extLst>
                  <a:ext uri="{FF2B5EF4-FFF2-40B4-BE49-F238E27FC236}">
                    <a16:creationId xmlns:a16="http://schemas.microsoft.com/office/drawing/2014/main" id="{C2F99022-3A4A-4D43-A0D5-A5CE708A2880}"/>
                  </a:ext>
                </a:extLst>
              </p:cNvPr>
              <p:cNvSpPr/>
              <p:nvPr/>
            </p:nvSpPr>
            <p:spPr>
              <a:xfrm>
                <a:off x="8460432" y="4941168"/>
                <a:ext cx="288032" cy="8525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63" name="Rectangle 62">
              <a:extLst>
                <a:ext uri="{FF2B5EF4-FFF2-40B4-BE49-F238E27FC236}">
                  <a16:creationId xmlns:a16="http://schemas.microsoft.com/office/drawing/2014/main" id="{7CC1CADE-8EDC-384A-BC46-735FD4560322}"/>
                </a:ext>
              </a:extLst>
            </p:cNvPr>
            <p:cNvSpPr/>
            <p:nvPr/>
          </p:nvSpPr>
          <p:spPr>
            <a:xfrm>
              <a:off x="220132" y="6019323"/>
              <a:ext cx="3343756" cy="7220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753" name="Google Shape;2753;p298"/>
          <p:cNvSpPr txBox="1">
            <a:spLocks noGrp="1"/>
          </p:cNvSpPr>
          <p:nvPr>
            <p:ph type="title"/>
          </p:nvPr>
        </p:nvSpPr>
        <p:spPr>
          <a:xfrm>
            <a:off x="107950" y="188913"/>
            <a:ext cx="8204100" cy="863700"/>
          </a:xfrm>
          <a:prstGeom prst="rect">
            <a:avLst/>
          </a:prstGeom>
          <a:solidFill>
            <a:srgbClr val="800000"/>
          </a:solidFill>
          <a:ln w="76200" cap="flat" cmpd="sng">
            <a:solidFill>
              <a:schemeClr val="dk1"/>
            </a:solidFill>
            <a:prstDash val="solid"/>
            <a:round/>
            <a:headEnd type="none" w="sm" len="sm"/>
            <a:tailEnd type="none" w="sm" len="sm"/>
          </a:ln>
        </p:spPr>
        <p:txBody>
          <a:bodyPr spcFirstLastPara="1" wrap="square" lIns="91400" tIns="45700" rIns="91400" bIns="45700" anchor="ctr" anchorCtr="0">
            <a:noAutofit/>
          </a:bodyPr>
          <a:lstStyle/>
          <a:p>
            <a:pPr lvl="0"/>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الخدمات المستقبلية للروح القدس</a:t>
            </a:r>
            <a:endParaRPr lang="en-US" sz="2800" b="1" dirty="0">
              <a:solidFill>
                <a:srgbClr val="FFFFFF"/>
              </a:solidFill>
              <a:latin typeface="Arial" panose="020B0604020202020204" pitchFamily="34" charset="0"/>
              <a:cs typeface="Arial" panose="020B0604020202020204" pitchFamily="34" charset="0"/>
            </a:endParaRPr>
          </a:p>
        </p:txBody>
      </p:sp>
      <p:sp>
        <p:nvSpPr>
          <p:cNvPr id="2754" name="Google Shape;2754;p298"/>
          <p:cNvSpPr txBox="1"/>
          <p:nvPr/>
        </p:nvSpPr>
        <p:spPr>
          <a:xfrm>
            <a:off x="8363296" y="158750"/>
            <a:ext cx="673200" cy="461963"/>
          </a:xfrm>
          <a:prstGeom prst="rect">
            <a:avLst/>
          </a:prstGeom>
          <a:noFill/>
          <a:ln>
            <a:noFill/>
          </a:ln>
        </p:spPr>
        <p:txBody>
          <a:bodyPr spcFirstLastPara="1" wrap="square" lIns="91425" tIns="45700" rIns="91425" bIns="4570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US" sz="2400" b="1" u="none" strike="noStrike" kern="0" cap="none" spc="0" normalizeH="0" baseline="0" noProof="0" dirty="0">
                <a:ln>
                  <a:noFill/>
                </a:ln>
                <a:solidFill>
                  <a:srgbClr val="800000"/>
                </a:solidFill>
                <a:effectLst/>
                <a:uLnTx/>
                <a:uFillTx/>
                <a:latin typeface="Arial" panose="020B0604020202020204" pitchFamily="34" charset="0"/>
                <a:ea typeface="Arial" panose="020B0604020202020204"/>
                <a:cs typeface="Arial" panose="020B0604020202020204" pitchFamily="34" charset="0"/>
                <a:sym typeface="Arial" panose="020B0604020202020204"/>
              </a:rPr>
              <a:t>xlii</a:t>
            </a:r>
            <a:endParaRPr kumimoji="0" sz="2400" b="0" u="none" strike="noStrike" kern="0" cap="none" spc="0" normalizeH="0" baseline="0" noProof="0" dirty="0">
              <a:ln>
                <a:noFill/>
              </a:ln>
              <a:solidFill>
                <a:srgbClr val="800000"/>
              </a:solidFill>
              <a:effectLst/>
              <a:uLnTx/>
              <a:uFillTx/>
              <a:latin typeface="Arial" panose="020B0604020202020204" pitchFamily="34" charset="0"/>
              <a:ea typeface="Arial" panose="020B0604020202020204"/>
              <a:cs typeface="Arial" panose="020B0604020202020204" pitchFamily="34" charset="0"/>
              <a:sym typeface="Arial" panose="020B0604020202020204"/>
            </a:endParaRPr>
          </a:p>
        </p:txBody>
      </p:sp>
      <p:sp>
        <p:nvSpPr>
          <p:cNvPr id="40" name="Text Box 0"/>
          <p:cNvSpPr txBox="1"/>
          <p:nvPr/>
        </p:nvSpPr>
        <p:spPr>
          <a:xfrm>
            <a:off x="220132" y="3070121"/>
            <a:ext cx="1399540" cy="430887"/>
          </a:xfrm>
          <a:prstGeom prst="rect">
            <a:avLst/>
          </a:prstGeom>
          <a:solidFill>
            <a:schemeClr val="tx1"/>
          </a:solidFill>
          <a:ln w="28575" cmpd="sng">
            <a:solidFill>
              <a:schemeClr val="tx1"/>
            </a:solid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1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rPr>
              <a:t>قيامة                  الأجساد</a:t>
            </a:r>
            <a:endParaRPr kumimoji="0" lang="zh-CN" altLang="en-US" sz="11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endParaRPr>
          </a:p>
        </p:txBody>
      </p:sp>
      <p:sp>
        <p:nvSpPr>
          <p:cNvPr id="2" name="Text Box 1"/>
          <p:cNvSpPr txBox="1"/>
          <p:nvPr/>
        </p:nvSpPr>
        <p:spPr>
          <a:xfrm>
            <a:off x="220132" y="3502749"/>
            <a:ext cx="1399540" cy="646331"/>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sz="1200" dirty="0">
                <a:sym typeface="Arial" panose="020B0604020202020204"/>
              </a:rPr>
              <a:t>رو 8: 11              غل 5: 5، 6: 8       يو 6: 63</a:t>
            </a:r>
            <a:endParaRPr lang="en-US" altLang="zh-CN" sz="1200" dirty="0">
              <a:sym typeface="Arial" panose="020B0604020202020204"/>
            </a:endParaRPr>
          </a:p>
        </p:txBody>
      </p:sp>
      <p:sp>
        <p:nvSpPr>
          <p:cNvPr id="3" name="Text Box 2"/>
          <p:cNvSpPr txBox="1"/>
          <p:nvPr/>
        </p:nvSpPr>
        <p:spPr>
          <a:xfrm>
            <a:off x="107504" y="4294257"/>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إزالة                     الحاجز</a:t>
            </a:r>
            <a:endParaRPr lang="zh-CN" altLang="en-US" dirty="0">
              <a:solidFill>
                <a:schemeClr val="bg1"/>
              </a:solidFill>
              <a:sym typeface="Arial" panose="020B0604020202020204"/>
            </a:endParaRPr>
          </a:p>
        </p:txBody>
      </p:sp>
      <p:sp>
        <p:nvSpPr>
          <p:cNvPr id="5" name="Text Box 4"/>
          <p:cNvSpPr txBox="1"/>
          <p:nvPr/>
        </p:nvSpPr>
        <p:spPr>
          <a:xfrm>
            <a:off x="239712" y="5111830"/>
            <a:ext cx="1860233" cy="307777"/>
          </a:xfrm>
          <a:prstGeom prst="rect">
            <a:avLst/>
          </a:prstGeom>
          <a:solidFill>
            <a:srgbClr val="0000FF"/>
          </a:solidFill>
          <a:ln w="28575" cmpd="sng">
            <a:solidFill>
              <a:schemeClr val="tx1"/>
            </a:solidFill>
            <a:prstDash val="solid"/>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rPr>
              <a:t>الكنيسة</a:t>
            </a:r>
            <a:endParaRPr kumimoji="0" lang="zh-CN" altLang="en-US"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endParaRPr>
          </a:p>
        </p:txBody>
      </p:sp>
      <p:sp>
        <p:nvSpPr>
          <p:cNvPr id="6" name="Text Box 5"/>
          <p:cNvSpPr txBox="1"/>
          <p:nvPr/>
        </p:nvSpPr>
        <p:spPr>
          <a:xfrm>
            <a:off x="2180908" y="3368025"/>
            <a:ext cx="894715" cy="276999"/>
          </a:xfrm>
          <a:prstGeom prst="rect">
            <a:avLst/>
          </a:prstGeom>
          <a:solidFill>
            <a:schemeClr val="bg1"/>
          </a:solidFill>
          <a:ln w="28575" cmpd="sng">
            <a:solidFill>
              <a:schemeClr val="tx1"/>
            </a:solid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لنا</a:t>
            </a:r>
            <a:endParaRPr kumimoji="0" lang="zh-CN" altLang="en-US"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7" name="Text Box 6"/>
          <p:cNvSpPr txBox="1"/>
          <p:nvPr/>
        </p:nvSpPr>
        <p:spPr>
          <a:xfrm>
            <a:off x="2153317" y="2980487"/>
            <a:ext cx="1181735" cy="306705"/>
          </a:xfrm>
          <a:prstGeom prst="rect">
            <a:avLst/>
          </a:prstGeom>
          <a:noFill/>
          <a:ln w="28575" cmpd="sng">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الإختطاف</a:t>
            </a:r>
            <a:endParaRPr kumimoji="0" lang="zh-CN" altLang="en-US"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8" name="Text Box 7"/>
          <p:cNvSpPr txBox="1"/>
          <p:nvPr/>
        </p:nvSpPr>
        <p:spPr>
          <a:xfrm>
            <a:off x="3373356" y="2458306"/>
            <a:ext cx="1274323" cy="523220"/>
          </a:xfrm>
          <a:prstGeom prst="rect">
            <a:avLst/>
          </a:prstGeom>
          <a:noFill/>
          <a:ln w="28575" cmpd="sng">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عودة        المسيح</a:t>
            </a:r>
            <a:endParaRPr kumimoji="0" lang="zh-CN" altLang="en-US"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9" name="Text Box 8"/>
          <p:cNvSpPr txBox="1"/>
          <p:nvPr/>
        </p:nvSpPr>
        <p:spPr>
          <a:xfrm>
            <a:off x="4542142" y="2980487"/>
            <a:ext cx="1475811" cy="306705"/>
          </a:xfrm>
          <a:prstGeom prst="rect">
            <a:avLst/>
          </a:prstGeom>
          <a:noFill/>
          <a:ln w="28575" cmpd="sng">
            <a:no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400" b="1" i="1" u="none" strike="noStrike" kern="0" cap="none" spc="0" normalizeH="0" baseline="0">
                <a:ln>
                  <a:noFill/>
                </a:ln>
                <a:solidFill>
                  <a:srgbClr val="000000"/>
                </a:solidFill>
                <a:effectLst/>
                <a:uLnTx/>
                <a:uFillTx/>
                <a:latin typeface="Arial" panose="020B0604020202020204"/>
                <a:cs typeface="Arial" panose="020B0604020202020204"/>
              </a:defRPr>
            </a:lvl1pPr>
          </a:lstStyle>
          <a:p>
            <a:r>
              <a:rPr lang="ar-JO" altLang="zh-CN" i="0" dirty="0">
                <a:latin typeface="Arial" panose="020B0604020202020204" pitchFamily="34" charset="0"/>
                <a:cs typeface="Arial" panose="020B0604020202020204" pitchFamily="34" charset="0"/>
                <a:sym typeface="Arial" panose="020B0604020202020204"/>
              </a:rPr>
              <a:t>الإعلان</a:t>
            </a:r>
            <a:endParaRPr lang="zh-CN" altLang="en-US" i="0" dirty="0">
              <a:latin typeface="Arial" panose="020B0604020202020204" pitchFamily="34" charset="0"/>
              <a:cs typeface="Arial" panose="020B0604020202020204" pitchFamily="34" charset="0"/>
              <a:sym typeface="Arial" panose="020B0604020202020204"/>
            </a:endParaRPr>
          </a:p>
        </p:txBody>
      </p:sp>
      <p:sp>
        <p:nvSpPr>
          <p:cNvPr id="10" name="Text Box 9"/>
          <p:cNvSpPr txBox="1"/>
          <p:nvPr/>
        </p:nvSpPr>
        <p:spPr>
          <a:xfrm>
            <a:off x="5180648" y="3366136"/>
            <a:ext cx="858520" cy="276999"/>
          </a:xfrm>
          <a:prstGeom prst="rect">
            <a:avLst/>
          </a:prstGeom>
          <a:solidFill>
            <a:schemeClr val="bg1"/>
          </a:solidFill>
          <a:ln w="28575" cmpd="sng">
            <a:solidFill>
              <a:schemeClr val="tx1"/>
            </a:solid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معنا</a:t>
            </a:r>
            <a:endParaRPr kumimoji="0" lang="zh-CN" altLang="en-US"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11" name="Text Box 10"/>
          <p:cNvSpPr txBox="1"/>
          <p:nvPr/>
        </p:nvSpPr>
        <p:spPr>
          <a:xfrm>
            <a:off x="2099946" y="5111830"/>
            <a:ext cx="4030662" cy="307777"/>
          </a:xfrm>
          <a:prstGeom prst="rect">
            <a:avLst/>
          </a:prstGeom>
          <a:solidFill>
            <a:srgbClr val="FF0000"/>
          </a:solidFill>
          <a:ln w="28575" cmpd="sng">
            <a:solidFill>
              <a:schemeClr val="tx1"/>
            </a:solidFill>
            <a:prstDash val="solid"/>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rPr>
              <a:t>الضيقة</a:t>
            </a:r>
            <a:endParaRPr kumimoji="0" lang="zh-CN" altLang="en-US"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endParaRPr>
          </a:p>
        </p:txBody>
      </p:sp>
      <p:sp>
        <p:nvSpPr>
          <p:cNvPr id="18" name="Text Box 17"/>
          <p:cNvSpPr txBox="1"/>
          <p:nvPr/>
        </p:nvSpPr>
        <p:spPr>
          <a:xfrm>
            <a:off x="6130608" y="5111830"/>
            <a:ext cx="1996696" cy="307777"/>
          </a:xfrm>
          <a:prstGeom prst="rect">
            <a:avLst/>
          </a:prstGeom>
          <a:solidFill>
            <a:srgbClr val="7030A0"/>
          </a:solidFill>
          <a:ln w="28575" cmpd="sng">
            <a:solidFill>
              <a:schemeClr val="tx1"/>
            </a:solidFill>
            <a:prstDash val="solid"/>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rPr>
              <a:t>الألفية</a:t>
            </a:r>
            <a:endParaRPr kumimoji="0" lang="zh-CN" altLang="en-US" sz="1400" b="1"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sym typeface="Arial" panose="020B0604020202020204"/>
            </a:endParaRPr>
          </a:p>
        </p:txBody>
      </p:sp>
      <p:sp>
        <p:nvSpPr>
          <p:cNvPr id="44" name="Text Box 2">
            <a:extLst>
              <a:ext uri="{FF2B5EF4-FFF2-40B4-BE49-F238E27FC236}">
                <a16:creationId xmlns:a16="http://schemas.microsoft.com/office/drawing/2014/main" id="{D56AC0D5-229B-C64A-8F7F-33C77B38ADC2}"/>
              </a:ext>
            </a:extLst>
          </p:cNvPr>
          <p:cNvSpPr txBox="1"/>
          <p:nvPr/>
        </p:nvSpPr>
        <p:spPr>
          <a:xfrm>
            <a:off x="107504" y="4725144"/>
            <a:ext cx="147256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2 تس 2: 7</a:t>
            </a:r>
            <a:endParaRPr lang="zh-CN" altLang="en-US" dirty="0">
              <a:sym typeface="Arial" panose="020B0604020202020204"/>
            </a:endParaRPr>
          </a:p>
        </p:txBody>
      </p:sp>
      <p:sp>
        <p:nvSpPr>
          <p:cNvPr id="45" name="Text Box 2">
            <a:extLst>
              <a:ext uri="{FF2B5EF4-FFF2-40B4-BE49-F238E27FC236}">
                <a16:creationId xmlns:a16="http://schemas.microsoft.com/office/drawing/2014/main" id="{EA877992-FECA-5146-BDA3-FECF0ABE79CF}"/>
              </a:ext>
            </a:extLst>
          </p:cNvPr>
          <p:cNvSpPr txBox="1"/>
          <p:nvPr/>
        </p:nvSpPr>
        <p:spPr>
          <a:xfrm>
            <a:off x="3195760" y="3310846"/>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تجديد                      الأمم</a:t>
            </a:r>
            <a:endParaRPr lang="zh-CN" altLang="en-US" dirty="0">
              <a:solidFill>
                <a:schemeClr val="bg1"/>
              </a:solidFill>
              <a:sym typeface="Arial" panose="020B0604020202020204"/>
            </a:endParaRPr>
          </a:p>
        </p:txBody>
      </p:sp>
      <p:sp>
        <p:nvSpPr>
          <p:cNvPr id="46" name="Text Box 2">
            <a:extLst>
              <a:ext uri="{FF2B5EF4-FFF2-40B4-BE49-F238E27FC236}">
                <a16:creationId xmlns:a16="http://schemas.microsoft.com/office/drawing/2014/main" id="{A66E807A-AE05-4D46-9B49-222CC52D2A30}"/>
              </a:ext>
            </a:extLst>
          </p:cNvPr>
          <p:cNvSpPr txBox="1"/>
          <p:nvPr/>
        </p:nvSpPr>
        <p:spPr>
          <a:xfrm>
            <a:off x="3195760" y="3741733"/>
            <a:ext cx="147256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رؤ 7: 9-17</a:t>
            </a:r>
            <a:endParaRPr lang="zh-CN" altLang="en-US" dirty="0">
              <a:sym typeface="Arial" panose="020B0604020202020204"/>
            </a:endParaRPr>
          </a:p>
        </p:txBody>
      </p:sp>
      <p:sp>
        <p:nvSpPr>
          <p:cNvPr id="47" name="Text Box 2">
            <a:extLst>
              <a:ext uri="{FF2B5EF4-FFF2-40B4-BE49-F238E27FC236}">
                <a16:creationId xmlns:a16="http://schemas.microsoft.com/office/drawing/2014/main" id="{778E3593-B3A3-054C-BAC6-50C4063766E0}"/>
              </a:ext>
            </a:extLst>
          </p:cNvPr>
          <p:cNvSpPr txBox="1"/>
          <p:nvPr/>
        </p:nvSpPr>
        <p:spPr>
          <a:xfrm>
            <a:off x="2695428" y="4149080"/>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قوة                     للشهادة</a:t>
            </a:r>
            <a:endParaRPr lang="zh-CN" altLang="en-US" dirty="0">
              <a:solidFill>
                <a:schemeClr val="bg1"/>
              </a:solidFill>
              <a:sym typeface="Arial" panose="020B0604020202020204"/>
            </a:endParaRPr>
          </a:p>
        </p:txBody>
      </p:sp>
      <p:sp>
        <p:nvSpPr>
          <p:cNvPr id="48" name="Text Box 2">
            <a:extLst>
              <a:ext uri="{FF2B5EF4-FFF2-40B4-BE49-F238E27FC236}">
                <a16:creationId xmlns:a16="http://schemas.microsoft.com/office/drawing/2014/main" id="{C903D70F-78D5-3A4C-BAAB-85BA2C2FACA1}"/>
              </a:ext>
            </a:extLst>
          </p:cNvPr>
          <p:cNvSpPr txBox="1"/>
          <p:nvPr/>
        </p:nvSpPr>
        <p:spPr>
          <a:xfrm>
            <a:off x="2695428" y="4579967"/>
            <a:ext cx="1472565" cy="430887"/>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مت 10: 19-20             ، 24: 14</a:t>
            </a:r>
            <a:endParaRPr lang="zh-CN" altLang="en-US" dirty="0">
              <a:sym typeface="Arial" panose="020B0604020202020204"/>
            </a:endParaRPr>
          </a:p>
        </p:txBody>
      </p:sp>
      <p:sp>
        <p:nvSpPr>
          <p:cNvPr id="49" name="Text Box 2">
            <a:extLst>
              <a:ext uri="{FF2B5EF4-FFF2-40B4-BE49-F238E27FC236}">
                <a16:creationId xmlns:a16="http://schemas.microsoft.com/office/drawing/2014/main" id="{A980EBD0-190D-134D-A8AA-53D85D2A7828}"/>
              </a:ext>
            </a:extLst>
          </p:cNvPr>
          <p:cNvSpPr txBox="1"/>
          <p:nvPr/>
        </p:nvSpPr>
        <p:spPr>
          <a:xfrm>
            <a:off x="4323571" y="3993805"/>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سكب                     الروح</a:t>
            </a:r>
            <a:endParaRPr lang="zh-CN" altLang="en-US" dirty="0">
              <a:solidFill>
                <a:schemeClr val="bg1"/>
              </a:solidFill>
              <a:sym typeface="Arial" panose="020B0604020202020204"/>
            </a:endParaRPr>
          </a:p>
        </p:txBody>
      </p:sp>
      <p:sp>
        <p:nvSpPr>
          <p:cNvPr id="50" name="Text Box 2">
            <a:extLst>
              <a:ext uri="{FF2B5EF4-FFF2-40B4-BE49-F238E27FC236}">
                <a16:creationId xmlns:a16="http://schemas.microsoft.com/office/drawing/2014/main" id="{FC7CA445-50F3-A842-BDC7-39425479C10F}"/>
              </a:ext>
            </a:extLst>
          </p:cNvPr>
          <p:cNvSpPr txBox="1"/>
          <p:nvPr/>
        </p:nvSpPr>
        <p:spPr>
          <a:xfrm>
            <a:off x="4323571" y="4424692"/>
            <a:ext cx="1472565" cy="600164"/>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يو 2: 28-32</a:t>
            </a:r>
          </a:p>
          <a:p>
            <a:r>
              <a:rPr lang="ar-JO" altLang="zh-CN" dirty="0">
                <a:sym typeface="Arial" panose="020B0604020202020204"/>
              </a:rPr>
              <a:t>زك 12: 10</a:t>
            </a:r>
          </a:p>
          <a:p>
            <a:r>
              <a:rPr lang="ar-JO" altLang="zh-CN" dirty="0">
                <a:sym typeface="Arial" panose="020B0604020202020204"/>
              </a:rPr>
              <a:t>رو 11: 26-27</a:t>
            </a:r>
            <a:endParaRPr lang="zh-CN" altLang="en-US" dirty="0">
              <a:sym typeface="Arial" panose="020B0604020202020204"/>
            </a:endParaRPr>
          </a:p>
        </p:txBody>
      </p:sp>
      <p:sp>
        <p:nvSpPr>
          <p:cNvPr id="56" name="Text Box 2">
            <a:extLst>
              <a:ext uri="{FF2B5EF4-FFF2-40B4-BE49-F238E27FC236}">
                <a16:creationId xmlns:a16="http://schemas.microsoft.com/office/drawing/2014/main" id="{545E2A33-16D1-074B-B0E3-4ADF24F1C307}"/>
              </a:ext>
            </a:extLst>
          </p:cNvPr>
          <p:cNvSpPr txBox="1"/>
          <p:nvPr/>
        </p:nvSpPr>
        <p:spPr>
          <a:xfrm>
            <a:off x="4139952" y="1714959"/>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استرداد                إسرائيل</a:t>
            </a:r>
            <a:endParaRPr lang="zh-CN" altLang="en-US" dirty="0">
              <a:solidFill>
                <a:schemeClr val="bg1"/>
              </a:solidFill>
              <a:sym typeface="Arial" panose="020B0604020202020204"/>
            </a:endParaRPr>
          </a:p>
        </p:txBody>
      </p:sp>
      <p:sp>
        <p:nvSpPr>
          <p:cNvPr id="57" name="Text Box 2">
            <a:extLst>
              <a:ext uri="{FF2B5EF4-FFF2-40B4-BE49-F238E27FC236}">
                <a16:creationId xmlns:a16="http://schemas.microsoft.com/office/drawing/2014/main" id="{59051E4C-6DAB-FA47-8519-D5A8D1941B73}"/>
              </a:ext>
            </a:extLst>
          </p:cNvPr>
          <p:cNvSpPr txBox="1"/>
          <p:nvPr/>
        </p:nvSpPr>
        <p:spPr>
          <a:xfrm>
            <a:off x="4139952" y="2145846"/>
            <a:ext cx="147256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حز 36: 24-27</a:t>
            </a:r>
            <a:endParaRPr lang="zh-CN" altLang="en-US" dirty="0">
              <a:sym typeface="Arial" panose="020B0604020202020204"/>
            </a:endParaRPr>
          </a:p>
        </p:txBody>
      </p:sp>
      <p:sp>
        <p:nvSpPr>
          <p:cNvPr id="58" name="Text Box 2">
            <a:extLst>
              <a:ext uri="{FF2B5EF4-FFF2-40B4-BE49-F238E27FC236}">
                <a16:creationId xmlns:a16="http://schemas.microsoft.com/office/drawing/2014/main" id="{360C4E20-85DF-0649-BE0E-874687BD0A10}"/>
              </a:ext>
            </a:extLst>
          </p:cNvPr>
          <p:cNvSpPr txBox="1"/>
          <p:nvPr/>
        </p:nvSpPr>
        <p:spPr>
          <a:xfrm>
            <a:off x="5652120" y="1296343"/>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إزالة                     الخطية</a:t>
            </a:r>
            <a:endParaRPr lang="zh-CN" altLang="en-US" dirty="0">
              <a:solidFill>
                <a:schemeClr val="bg1"/>
              </a:solidFill>
              <a:sym typeface="Arial" panose="020B0604020202020204"/>
            </a:endParaRPr>
          </a:p>
        </p:txBody>
      </p:sp>
      <p:sp>
        <p:nvSpPr>
          <p:cNvPr id="59" name="Text Box 2">
            <a:extLst>
              <a:ext uri="{FF2B5EF4-FFF2-40B4-BE49-F238E27FC236}">
                <a16:creationId xmlns:a16="http://schemas.microsoft.com/office/drawing/2014/main" id="{EA04DD69-39B0-054D-859C-E0C5802E8B0D}"/>
              </a:ext>
            </a:extLst>
          </p:cNvPr>
          <p:cNvSpPr txBox="1"/>
          <p:nvPr/>
        </p:nvSpPr>
        <p:spPr>
          <a:xfrm>
            <a:off x="5652120" y="1727230"/>
            <a:ext cx="147256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حز 36: 24-27</a:t>
            </a:r>
          </a:p>
        </p:txBody>
      </p:sp>
      <p:sp>
        <p:nvSpPr>
          <p:cNvPr id="64" name="Text Box 2">
            <a:extLst>
              <a:ext uri="{FF2B5EF4-FFF2-40B4-BE49-F238E27FC236}">
                <a16:creationId xmlns:a16="http://schemas.microsoft.com/office/drawing/2014/main" id="{76C0A5AA-7D45-CF49-8C8C-9AC6AF022ED1}"/>
              </a:ext>
            </a:extLst>
          </p:cNvPr>
          <p:cNvSpPr txBox="1"/>
          <p:nvPr/>
        </p:nvSpPr>
        <p:spPr>
          <a:xfrm>
            <a:off x="5940152" y="1988840"/>
            <a:ext cx="1365061"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تجديد</a:t>
            </a:r>
          </a:p>
          <a:p>
            <a:r>
              <a:rPr lang="ar-JO" altLang="zh-CN" dirty="0">
                <a:solidFill>
                  <a:schemeClr val="bg1"/>
                </a:solidFill>
                <a:sym typeface="Arial" panose="020B0604020202020204"/>
              </a:rPr>
              <a:t> الطبيعة</a:t>
            </a:r>
            <a:endParaRPr lang="zh-CN" altLang="en-US" dirty="0">
              <a:solidFill>
                <a:schemeClr val="bg1"/>
              </a:solidFill>
              <a:sym typeface="Arial" panose="020B0604020202020204"/>
            </a:endParaRPr>
          </a:p>
        </p:txBody>
      </p:sp>
      <p:sp>
        <p:nvSpPr>
          <p:cNvPr id="65" name="Text Box 2">
            <a:extLst>
              <a:ext uri="{FF2B5EF4-FFF2-40B4-BE49-F238E27FC236}">
                <a16:creationId xmlns:a16="http://schemas.microsoft.com/office/drawing/2014/main" id="{4B571FF2-B53E-8F40-B0A6-95C586DB4CC3}"/>
              </a:ext>
            </a:extLst>
          </p:cNvPr>
          <p:cNvSpPr txBox="1"/>
          <p:nvPr/>
        </p:nvSpPr>
        <p:spPr>
          <a:xfrm>
            <a:off x="5940152" y="2419727"/>
            <a:ext cx="1365061"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أش 32: 15، 34: 16</a:t>
            </a:r>
            <a:endParaRPr lang="zh-CN" altLang="en-US" dirty="0">
              <a:sym typeface="Arial" panose="020B0604020202020204"/>
            </a:endParaRPr>
          </a:p>
        </p:txBody>
      </p:sp>
      <p:sp>
        <p:nvSpPr>
          <p:cNvPr id="66" name="Text Box 2">
            <a:extLst>
              <a:ext uri="{FF2B5EF4-FFF2-40B4-BE49-F238E27FC236}">
                <a16:creationId xmlns:a16="http://schemas.microsoft.com/office/drawing/2014/main" id="{A9EC458A-5F1F-7348-A9CF-51497CC035A1}"/>
              </a:ext>
            </a:extLst>
          </p:cNvPr>
          <p:cNvSpPr txBox="1"/>
          <p:nvPr/>
        </p:nvSpPr>
        <p:spPr>
          <a:xfrm>
            <a:off x="6445751" y="2664495"/>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ملء                    الخلاص</a:t>
            </a:r>
            <a:endParaRPr lang="zh-CN" altLang="en-US" dirty="0">
              <a:solidFill>
                <a:schemeClr val="bg1"/>
              </a:solidFill>
              <a:sym typeface="Arial" panose="020B0604020202020204"/>
            </a:endParaRPr>
          </a:p>
        </p:txBody>
      </p:sp>
      <p:sp>
        <p:nvSpPr>
          <p:cNvPr id="67" name="Text Box 2">
            <a:extLst>
              <a:ext uri="{FF2B5EF4-FFF2-40B4-BE49-F238E27FC236}">
                <a16:creationId xmlns:a16="http://schemas.microsoft.com/office/drawing/2014/main" id="{5E936F19-2D9C-434F-A217-29C6B02FD53F}"/>
              </a:ext>
            </a:extLst>
          </p:cNvPr>
          <p:cNvSpPr txBox="1"/>
          <p:nvPr/>
        </p:nvSpPr>
        <p:spPr>
          <a:xfrm>
            <a:off x="6445751" y="3095382"/>
            <a:ext cx="147256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حز 36: 25-31</a:t>
            </a:r>
            <a:endParaRPr lang="zh-CN" altLang="en-US" dirty="0">
              <a:sym typeface="Arial" panose="020B0604020202020204"/>
            </a:endParaRPr>
          </a:p>
        </p:txBody>
      </p:sp>
      <p:sp>
        <p:nvSpPr>
          <p:cNvPr id="68" name="Text Box 2">
            <a:extLst>
              <a:ext uri="{FF2B5EF4-FFF2-40B4-BE49-F238E27FC236}">
                <a16:creationId xmlns:a16="http://schemas.microsoft.com/office/drawing/2014/main" id="{964D7B37-6DBE-5B47-8FA1-8368BECD063B}"/>
              </a:ext>
            </a:extLst>
          </p:cNvPr>
          <p:cNvSpPr txBox="1"/>
          <p:nvPr/>
        </p:nvSpPr>
        <p:spPr>
          <a:xfrm>
            <a:off x="6859819" y="4366895"/>
            <a:ext cx="126748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حكم                المسيح</a:t>
            </a:r>
            <a:endParaRPr lang="zh-CN" altLang="en-US" dirty="0">
              <a:solidFill>
                <a:schemeClr val="bg1"/>
              </a:solidFill>
              <a:sym typeface="Arial" panose="020B0604020202020204"/>
            </a:endParaRPr>
          </a:p>
        </p:txBody>
      </p:sp>
      <p:sp>
        <p:nvSpPr>
          <p:cNvPr id="69" name="Text Box 2">
            <a:extLst>
              <a:ext uri="{FF2B5EF4-FFF2-40B4-BE49-F238E27FC236}">
                <a16:creationId xmlns:a16="http://schemas.microsoft.com/office/drawing/2014/main" id="{45333A5E-1540-C041-A32E-60CB3BD5E9C3}"/>
              </a:ext>
            </a:extLst>
          </p:cNvPr>
          <p:cNvSpPr txBox="1"/>
          <p:nvPr/>
        </p:nvSpPr>
        <p:spPr>
          <a:xfrm>
            <a:off x="6859819" y="4797782"/>
            <a:ext cx="1267485"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أش 11: 2</a:t>
            </a:r>
            <a:endParaRPr lang="zh-CN" altLang="en-US" dirty="0">
              <a:sym typeface="Arial" panose="020B0604020202020204"/>
            </a:endParaRPr>
          </a:p>
        </p:txBody>
      </p:sp>
      <p:sp>
        <p:nvSpPr>
          <p:cNvPr id="70" name="Text Box 2">
            <a:extLst>
              <a:ext uri="{FF2B5EF4-FFF2-40B4-BE49-F238E27FC236}">
                <a16:creationId xmlns:a16="http://schemas.microsoft.com/office/drawing/2014/main" id="{7FB7C495-BDF8-3E42-8D4D-A7AC842203CD}"/>
              </a:ext>
            </a:extLst>
          </p:cNvPr>
          <p:cNvSpPr txBox="1"/>
          <p:nvPr/>
        </p:nvSpPr>
        <p:spPr>
          <a:xfrm>
            <a:off x="6623868" y="3356992"/>
            <a:ext cx="1472565"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السكنى في                   كل مؤمن  </a:t>
            </a:r>
            <a:endParaRPr lang="zh-CN" altLang="en-US" dirty="0">
              <a:solidFill>
                <a:schemeClr val="bg1"/>
              </a:solidFill>
              <a:sym typeface="Arial" panose="020B0604020202020204"/>
            </a:endParaRPr>
          </a:p>
        </p:txBody>
      </p:sp>
      <p:sp>
        <p:nvSpPr>
          <p:cNvPr id="71" name="Text Box 2">
            <a:extLst>
              <a:ext uri="{FF2B5EF4-FFF2-40B4-BE49-F238E27FC236}">
                <a16:creationId xmlns:a16="http://schemas.microsoft.com/office/drawing/2014/main" id="{0FBC3E66-369F-3944-BF09-6C5CCE1538D8}"/>
              </a:ext>
            </a:extLst>
          </p:cNvPr>
          <p:cNvSpPr txBox="1"/>
          <p:nvPr/>
        </p:nvSpPr>
        <p:spPr>
          <a:xfrm>
            <a:off x="6623868" y="3787879"/>
            <a:ext cx="1472565" cy="600164"/>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حز 36: 27-37: 14</a:t>
            </a:r>
          </a:p>
          <a:p>
            <a:r>
              <a:rPr lang="ar-JO" altLang="zh-CN" dirty="0">
                <a:sym typeface="Arial" panose="020B0604020202020204"/>
              </a:rPr>
              <a:t>إر 31: 33</a:t>
            </a:r>
          </a:p>
          <a:p>
            <a:r>
              <a:rPr lang="ar-JO" altLang="zh-CN" dirty="0">
                <a:sym typeface="Arial" panose="020B0604020202020204"/>
              </a:rPr>
              <a:t>إش 44: 3</a:t>
            </a:r>
            <a:endParaRPr lang="zh-CN" altLang="en-US" dirty="0">
              <a:sym typeface="Arial" panose="020B0604020202020204"/>
            </a:endParaRPr>
          </a:p>
        </p:txBody>
      </p:sp>
      <p:sp>
        <p:nvSpPr>
          <p:cNvPr id="72" name="Text Box 2">
            <a:extLst>
              <a:ext uri="{FF2B5EF4-FFF2-40B4-BE49-F238E27FC236}">
                <a16:creationId xmlns:a16="http://schemas.microsoft.com/office/drawing/2014/main" id="{BDF58A57-6D86-A54B-9474-2047DCD24142}"/>
              </a:ext>
            </a:extLst>
          </p:cNvPr>
          <p:cNvSpPr txBox="1"/>
          <p:nvPr/>
        </p:nvSpPr>
        <p:spPr>
          <a:xfrm>
            <a:off x="7429162" y="1628800"/>
            <a:ext cx="1679342"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الإقامة في                  أورشليم الجديدة</a:t>
            </a:r>
            <a:endParaRPr lang="zh-CN" altLang="en-US" dirty="0">
              <a:solidFill>
                <a:schemeClr val="bg1"/>
              </a:solidFill>
              <a:sym typeface="Arial" panose="020B0604020202020204"/>
            </a:endParaRPr>
          </a:p>
        </p:txBody>
      </p:sp>
      <p:sp>
        <p:nvSpPr>
          <p:cNvPr id="73" name="Text Box 2">
            <a:extLst>
              <a:ext uri="{FF2B5EF4-FFF2-40B4-BE49-F238E27FC236}">
                <a16:creationId xmlns:a16="http://schemas.microsoft.com/office/drawing/2014/main" id="{C8B01023-C7F8-A447-AAD0-EA586C451BD4}"/>
              </a:ext>
            </a:extLst>
          </p:cNvPr>
          <p:cNvSpPr txBox="1"/>
          <p:nvPr/>
        </p:nvSpPr>
        <p:spPr>
          <a:xfrm>
            <a:off x="7429162" y="2059687"/>
            <a:ext cx="1679342" cy="430887"/>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عب 12: 22-24</a:t>
            </a:r>
          </a:p>
          <a:p>
            <a:r>
              <a:rPr lang="ar-JO" altLang="zh-CN" dirty="0">
                <a:sym typeface="Arial" panose="020B0604020202020204"/>
              </a:rPr>
              <a:t>يو 14: 16، 26، 16: 13</a:t>
            </a:r>
            <a:endParaRPr lang="zh-CN" altLang="en-US" dirty="0">
              <a:sym typeface="Arial" panose="020B0604020202020204"/>
            </a:endParaRPr>
          </a:p>
        </p:txBody>
      </p:sp>
      <p:sp>
        <p:nvSpPr>
          <p:cNvPr id="76" name="Text Box 7">
            <a:extLst>
              <a:ext uri="{FF2B5EF4-FFF2-40B4-BE49-F238E27FC236}">
                <a16:creationId xmlns:a16="http://schemas.microsoft.com/office/drawing/2014/main" id="{30094366-1B78-7549-8B82-F81C751F1097}"/>
              </a:ext>
            </a:extLst>
          </p:cNvPr>
          <p:cNvSpPr txBox="1"/>
          <p:nvPr/>
        </p:nvSpPr>
        <p:spPr>
          <a:xfrm>
            <a:off x="8031620" y="5085184"/>
            <a:ext cx="1274323" cy="307777"/>
          </a:xfrm>
          <a:prstGeom prst="rect">
            <a:avLst/>
          </a:prstGeom>
          <a:noFill/>
          <a:ln w="28575" cmpd="sng">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الأبدية</a:t>
            </a:r>
            <a:endParaRPr kumimoji="0" lang="zh-CN" altLang="en-US" sz="1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77" name="Text Box 2">
            <a:extLst>
              <a:ext uri="{FF2B5EF4-FFF2-40B4-BE49-F238E27FC236}">
                <a16:creationId xmlns:a16="http://schemas.microsoft.com/office/drawing/2014/main" id="{ABF1166D-E2A3-D84A-93B6-D33236D49048}"/>
              </a:ext>
            </a:extLst>
          </p:cNvPr>
          <p:cNvSpPr txBox="1"/>
          <p:nvPr/>
        </p:nvSpPr>
        <p:spPr>
          <a:xfrm>
            <a:off x="3563888" y="5760748"/>
            <a:ext cx="1512168"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إزالة                      الحاجز</a:t>
            </a:r>
          </a:p>
        </p:txBody>
      </p:sp>
      <p:sp>
        <p:nvSpPr>
          <p:cNvPr id="78" name="Text Box 2">
            <a:extLst>
              <a:ext uri="{FF2B5EF4-FFF2-40B4-BE49-F238E27FC236}">
                <a16:creationId xmlns:a16="http://schemas.microsoft.com/office/drawing/2014/main" id="{FE673B5E-2510-9945-8721-9B52C98214E3}"/>
              </a:ext>
            </a:extLst>
          </p:cNvPr>
          <p:cNvSpPr txBox="1"/>
          <p:nvPr/>
        </p:nvSpPr>
        <p:spPr>
          <a:xfrm>
            <a:off x="3563888" y="6191635"/>
            <a:ext cx="1512168"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2 تس 2: 7</a:t>
            </a:r>
            <a:endParaRPr lang="zh-CN" altLang="en-US" dirty="0">
              <a:sym typeface="Arial" panose="020B0604020202020204"/>
            </a:endParaRPr>
          </a:p>
        </p:txBody>
      </p:sp>
      <p:sp>
        <p:nvSpPr>
          <p:cNvPr id="79" name="Text Box 2">
            <a:extLst>
              <a:ext uri="{FF2B5EF4-FFF2-40B4-BE49-F238E27FC236}">
                <a16:creationId xmlns:a16="http://schemas.microsoft.com/office/drawing/2014/main" id="{0DD4D332-82A0-1B42-8B18-570D918A3D5E}"/>
              </a:ext>
            </a:extLst>
          </p:cNvPr>
          <p:cNvSpPr txBox="1"/>
          <p:nvPr/>
        </p:nvSpPr>
        <p:spPr>
          <a:xfrm>
            <a:off x="5139027" y="5760748"/>
            <a:ext cx="1353723"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خدمة                الشهود</a:t>
            </a:r>
            <a:endParaRPr lang="zh-CN" altLang="en-US" dirty="0">
              <a:solidFill>
                <a:schemeClr val="bg1"/>
              </a:solidFill>
              <a:sym typeface="Arial" panose="020B0604020202020204"/>
            </a:endParaRPr>
          </a:p>
        </p:txBody>
      </p:sp>
      <p:sp>
        <p:nvSpPr>
          <p:cNvPr id="80" name="Text Box 2">
            <a:extLst>
              <a:ext uri="{FF2B5EF4-FFF2-40B4-BE49-F238E27FC236}">
                <a16:creationId xmlns:a16="http://schemas.microsoft.com/office/drawing/2014/main" id="{50B585EA-1853-5040-8D3D-E913E2BBA1EF}"/>
              </a:ext>
            </a:extLst>
          </p:cNvPr>
          <p:cNvSpPr txBox="1"/>
          <p:nvPr/>
        </p:nvSpPr>
        <p:spPr>
          <a:xfrm>
            <a:off x="5139027" y="6191635"/>
            <a:ext cx="1353723" cy="430887"/>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رؤ 11: 3-4</a:t>
            </a:r>
          </a:p>
          <a:p>
            <a:r>
              <a:rPr lang="ar-JO" altLang="zh-CN" dirty="0">
                <a:sym typeface="Arial" panose="020B0604020202020204"/>
              </a:rPr>
              <a:t>زك 4: 6</a:t>
            </a:r>
            <a:endParaRPr lang="zh-CN" altLang="en-US" dirty="0">
              <a:sym typeface="Arial" panose="020B0604020202020204"/>
            </a:endParaRPr>
          </a:p>
        </p:txBody>
      </p:sp>
      <p:sp>
        <p:nvSpPr>
          <p:cNvPr id="81" name="Text Box 2">
            <a:extLst>
              <a:ext uri="{FF2B5EF4-FFF2-40B4-BE49-F238E27FC236}">
                <a16:creationId xmlns:a16="http://schemas.microsoft.com/office/drawing/2014/main" id="{338B109A-F646-5C43-9C50-1498BEA6944D}"/>
              </a:ext>
            </a:extLst>
          </p:cNvPr>
          <p:cNvSpPr txBox="1"/>
          <p:nvPr/>
        </p:nvSpPr>
        <p:spPr>
          <a:xfrm>
            <a:off x="6588224" y="5803880"/>
            <a:ext cx="1512168" cy="430887"/>
          </a:xfrm>
          <a:prstGeom prst="rect">
            <a:avLst/>
          </a:prstGeom>
          <a:solidFill>
            <a:schemeClr val="tx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olidFill>
                  <a:schemeClr val="bg1"/>
                </a:solidFill>
                <a:sym typeface="Arial" panose="020B0604020202020204"/>
              </a:rPr>
              <a:t>حجز                       الخطية</a:t>
            </a:r>
            <a:endParaRPr lang="zh-CN" altLang="en-US" dirty="0">
              <a:solidFill>
                <a:schemeClr val="bg1"/>
              </a:solidFill>
              <a:sym typeface="Arial" panose="020B0604020202020204"/>
            </a:endParaRPr>
          </a:p>
        </p:txBody>
      </p:sp>
      <p:sp>
        <p:nvSpPr>
          <p:cNvPr id="82" name="Text Box 2">
            <a:extLst>
              <a:ext uri="{FF2B5EF4-FFF2-40B4-BE49-F238E27FC236}">
                <a16:creationId xmlns:a16="http://schemas.microsoft.com/office/drawing/2014/main" id="{A33B8E2E-3B58-A640-BDD3-C7B229AC591A}"/>
              </a:ext>
            </a:extLst>
          </p:cNvPr>
          <p:cNvSpPr txBox="1"/>
          <p:nvPr/>
        </p:nvSpPr>
        <p:spPr>
          <a:xfrm>
            <a:off x="6588224" y="6234767"/>
            <a:ext cx="1512168" cy="261610"/>
          </a:xfrm>
          <a:prstGeom prst="rect">
            <a:avLst/>
          </a:prstGeom>
          <a:solidFill>
            <a:schemeClr val="bg1"/>
          </a:solidFill>
          <a:ln w="28575" cmpd="sng">
            <a:solidFill>
              <a:schemeClr val="tx1"/>
            </a:solidFill>
            <a:prstDash val="solid"/>
          </a:ln>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
                <a:srgbClr val="000000"/>
              </a:buClr>
              <a:buSzTx/>
              <a:buFont typeface="Arial" panose="020B0604020202020204"/>
              <a:buNone/>
              <a:tabLst/>
              <a:defRPr kumimoji="0" sz="1100" b="1"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r>
              <a:rPr lang="ar-JO" altLang="zh-CN" dirty="0">
                <a:sym typeface="Arial" panose="020B0604020202020204"/>
              </a:rPr>
              <a:t>أش 59: 19</a:t>
            </a:r>
            <a:endParaRPr lang="zh-CN" altLang="en-US" dirty="0">
              <a:sym typeface="Arial" panose="020B0604020202020204"/>
            </a:endParaRPr>
          </a:p>
        </p:txBody>
      </p:sp>
      <p:sp>
        <p:nvSpPr>
          <p:cNvPr id="83" name="Text Box 7">
            <a:extLst>
              <a:ext uri="{FF2B5EF4-FFF2-40B4-BE49-F238E27FC236}">
                <a16:creationId xmlns:a16="http://schemas.microsoft.com/office/drawing/2014/main" id="{4F4F70B2-383D-2F43-BB82-F78E00C29421}"/>
              </a:ext>
            </a:extLst>
          </p:cNvPr>
          <p:cNvSpPr txBox="1"/>
          <p:nvPr/>
        </p:nvSpPr>
        <p:spPr>
          <a:xfrm>
            <a:off x="-22126" y="6213077"/>
            <a:ext cx="3556997" cy="553998"/>
          </a:xfrm>
          <a:prstGeom prst="rect">
            <a:avLst/>
          </a:prstGeom>
          <a:noFill/>
          <a:ln w="28575" cmpd="sng">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ar-JO" altLang="zh-CN" sz="1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المصدر: البروفيسور مانفريد إي. كوبر، كلية ومدرسة الإيمان المعمدانية، أنكيني، آيوا 50021. مستخدم بإذن في تشارلز رايري، الروح القدس، الطبعة الثانية، 188</a:t>
            </a:r>
            <a:endParaRPr kumimoji="0" lang="zh-CN" altLang="en-US" sz="1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86" name="Text Box 7">
            <a:extLst>
              <a:ext uri="{FF2B5EF4-FFF2-40B4-BE49-F238E27FC236}">
                <a16:creationId xmlns:a16="http://schemas.microsoft.com/office/drawing/2014/main" id="{B72ABC26-831F-934B-91E9-6CA1352BC3EE}"/>
              </a:ext>
            </a:extLst>
          </p:cNvPr>
          <p:cNvSpPr txBox="1"/>
          <p:nvPr/>
        </p:nvSpPr>
        <p:spPr>
          <a:xfrm>
            <a:off x="3851920" y="6559731"/>
            <a:ext cx="1264981" cy="253645"/>
          </a:xfrm>
          <a:prstGeom prst="rect">
            <a:avLst/>
          </a:prstGeom>
          <a:solidFill>
            <a:schemeClr val="bg1"/>
          </a:solidFill>
          <a:ln w="28575" cmpd="sng">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US" altLang="zh-CN" sz="1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rPr>
              <a:t>Figure 21.1</a:t>
            </a:r>
            <a:endParaRPr kumimoji="0" lang="zh-CN" altLang="en-US" sz="1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Tree>
    <p:extLst>
      <p:ext uri="{BB962C8B-B14F-4D97-AF65-F5344CB8AC3E}">
        <p14:creationId xmlns:p14="http://schemas.microsoft.com/office/powerpoint/2010/main" val="3921374555"/>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66" name="Title 1"/>
          <p:cNvSpPr>
            <a:spLocks noGrp="1"/>
          </p:cNvSpPr>
          <p:nvPr>
            <p:ph type="title"/>
          </p:nvPr>
        </p:nvSpPr>
        <p:spPr>
          <a:xfrm>
            <a:off x="323850" y="5876925"/>
            <a:ext cx="7772400" cy="865188"/>
          </a:xfrm>
        </p:spPr>
        <p:txBody>
          <a:bodyPr/>
          <a:lstStyle/>
          <a:p>
            <a:r>
              <a:rPr lang="ar-JO" dirty="0">
                <a:solidFill>
                  <a:srgbClr val="FFFFFF"/>
                </a:solidFill>
                <a:latin typeface="Arial" panose="020B0604020202020204" pitchFamily="34" charset="0"/>
                <a:ea typeface="Osaka" charset="0"/>
                <a:cs typeface="Arial" panose="020B0604020202020204" pitchFamily="34" charset="0"/>
              </a:rPr>
              <a:t>مواهب الروح مقابل ثمر الروح</a:t>
            </a:r>
            <a:endParaRPr lang="en-US" dirty="0">
              <a:solidFill>
                <a:srgbClr val="FFFFFF"/>
              </a:solidFill>
              <a:latin typeface="Arial" panose="020B0604020202020204" pitchFamily="34" charset="0"/>
              <a:ea typeface="Osaka" charset="0"/>
              <a:cs typeface="Arial" panose="020B0604020202020204" pitchFamily="34" charset="0"/>
            </a:endParaRPr>
          </a:p>
        </p:txBody>
      </p:sp>
      <p:sp>
        <p:nvSpPr>
          <p:cNvPr id="395267" name="Text Box 123"/>
          <p:cNvSpPr txBox="1">
            <a:spLocks noChangeArrowheads="1"/>
          </p:cNvSpPr>
          <p:nvPr/>
        </p:nvSpPr>
        <p:spPr bwMode="auto">
          <a:xfrm>
            <a:off x="9540875" y="7938"/>
            <a:ext cx="884238"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xlii</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6" name="Group 46"/>
          <p:cNvGraphicFramePr>
            <a:graphicFrameLocks/>
          </p:cNvGraphicFramePr>
          <p:nvPr>
            <p:extLst>
              <p:ext uri="{D42A27DB-BD31-4B8C-83A1-F6EECF244321}">
                <p14:modId xmlns:p14="http://schemas.microsoft.com/office/powerpoint/2010/main" val="2898873511"/>
              </p:ext>
            </p:extLst>
          </p:nvPr>
        </p:nvGraphicFramePr>
        <p:xfrm>
          <a:off x="237182" y="333375"/>
          <a:ext cx="8223250" cy="4111624"/>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822960">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dirty="0">
                          <a:solidFill>
                            <a:srgbClr val="FFFFFF"/>
                          </a:solidFill>
                          <a:effectLst/>
                          <a:latin typeface="Arial"/>
                          <a:ea typeface="Times New Roman"/>
                          <a:cs typeface="Arial"/>
                        </a:rPr>
                        <a:t>المواهب</a:t>
                      </a:r>
                      <a:endParaRPr lang="en-US" sz="3600" b="1" dirty="0">
                        <a:solidFill>
                          <a:srgbClr val="FFFFFF"/>
                        </a:solidFill>
                        <a:effectLst/>
                        <a:latin typeface="Arial"/>
                        <a:ea typeface="Times New Roman"/>
                        <a:cs typeface="Arial"/>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dirty="0">
                          <a:solidFill>
                            <a:srgbClr val="FFFFFF"/>
                          </a:solidFill>
                          <a:effectLst/>
                          <a:latin typeface="Arial"/>
                          <a:ea typeface="Times New Roman"/>
                          <a:cs typeface="Arial"/>
                        </a:rPr>
                        <a:t>الثمر</a:t>
                      </a:r>
                      <a:endParaRPr lang="en-US" sz="3600" b="1" dirty="0">
                        <a:solidFill>
                          <a:srgbClr val="FFFFFF"/>
                        </a:solidFill>
                        <a:effectLst/>
                        <a:latin typeface="Arial"/>
                        <a:ea typeface="Times New Roman"/>
                        <a:cs typeface="Arial"/>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القدرات</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شبه بالمسيح</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مرتبطة بالخدمة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مرتبطة بالشخصية</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وسائل لها نهاية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النهاية نفسها</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ما يمتلكه المؤمن</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ما يكونه المؤمن</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5288"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89" name="Picture 8"/>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6290" name="Title 1"/>
          <p:cNvSpPr>
            <a:spLocks noGrp="1"/>
          </p:cNvSpPr>
          <p:nvPr>
            <p:ph type="title"/>
          </p:nvPr>
        </p:nvSpPr>
        <p:spPr>
          <a:xfrm>
            <a:off x="323850" y="5876925"/>
            <a:ext cx="7772400" cy="865188"/>
          </a:xfrm>
        </p:spPr>
        <p:txBody>
          <a:bodyPr/>
          <a:lstStyle/>
          <a:p>
            <a:r>
              <a:rPr lang="ar-JO" dirty="0">
                <a:solidFill>
                  <a:srgbClr val="FFFFFF"/>
                </a:solidFill>
                <a:latin typeface="Arial" panose="020B0604020202020204" pitchFamily="34" charset="0"/>
                <a:ea typeface="Osaka" charset="0"/>
                <a:cs typeface="Arial" panose="020B0604020202020204" pitchFamily="34" charset="0"/>
              </a:rPr>
              <a:t>مواهب الروح مقابل ثمر الروح</a:t>
            </a:r>
            <a:endParaRPr lang="en-US" dirty="0">
              <a:solidFill>
                <a:srgbClr val="FFFFFF"/>
              </a:solidFill>
              <a:latin typeface="Arial" panose="020B0604020202020204" pitchFamily="34" charset="0"/>
              <a:ea typeface="Osaka" charset="0"/>
              <a:cs typeface="Arial" panose="020B0604020202020204" pitchFamily="34" charset="0"/>
            </a:endParaRPr>
          </a:p>
        </p:txBody>
      </p:sp>
      <p:sp>
        <p:nvSpPr>
          <p:cNvPr id="396291" name="Text Box 123"/>
          <p:cNvSpPr txBox="1">
            <a:spLocks noChangeArrowheads="1"/>
          </p:cNvSpPr>
          <p:nvPr/>
        </p:nvSpPr>
        <p:spPr bwMode="auto">
          <a:xfrm>
            <a:off x="9251950" y="-30163"/>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xlii</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6" name="Group 46"/>
          <p:cNvGraphicFramePr>
            <a:graphicFrameLocks/>
          </p:cNvGraphicFramePr>
          <p:nvPr>
            <p:extLst>
              <p:ext uri="{D42A27DB-BD31-4B8C-83A1-F6EECF244321}">
                <p14:modId xmlns:p14="http://schemas.microsoft.com/office/powerpoint/2010/main" val="3446860211"/>
              </p:ext>
            </p:extLst>
          </p:nvPr>
        </p:nvGraphicFramePr>
        <p:xfrm>
          <a:off x="237182" y="333375"/>
          <a:ext cx="8223250" cy="4535786"/>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76891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dirty="0">
                          <a:solidFill>
                            <a:srgbClr val="FFFFFF"/>
                          </a:solidFill>
                          <a:effectLst/>
                          <a:latin typeface="Arial"/>
                          <a:ea typeface="Times New Roman"/>
                          <a:cs typeface="Arial"/>
                        </a:rPr>
                        <a:t>المواهب</a:t>
                      </a:r>
                      <a:endParaRPr lang="en-US" sz="3600" b="1" dirty="0">
                        <a:solidFill>
                          <a:srgbClr val="FFFFFF"/>
                        </a:solidFill>
                        <a:effectLst/>
                        <a:latin typeface="Arial"/>
                        <a:ea typeface="Times New Roman"/>
                        <a:cs typeface="Arial"/>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dirty="0">
                          <a:solidFill>
                            <a:srgbClr val="FFFFFF"/>
                          </a:solidFill>
                          <a:effectLst/>
                          <a:latin typeface="Arial"/>
                          <a:ea typeface="Times New Roman"/>
                          <a:cs typeface="Arial"/>
                        </a:rPr>
                        <a:t>الثمر</a:t>
                      </a:r>
                      <a:endParaRPr lang="en-US" sz="3600" b="1" dirty="0">
                        <a:solidFill>
                          <a:srgbClr val="FFFFFF"/>
                        </a:solidFill>
                        <a:effectLst/>
                        <a:latin typeface="Arial"/>
                        <a:ea typeface="Times New Roman"/>
                        <a:cs typeface="Arial"/>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98029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جمع: كثيرة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مفرد: واحدة (المحبة)</a:t>
                      </a:r>
                      <a:endParaRPr lang="en-US" sz="2800" b="1" dirty="0">
                        <a:effectLst/>
                        <a:latin typeface="Arial"/>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غالباً ما يساء استخدامها في الكنيسة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mn-lt"/>
                          <a:ea typeface="Times New Roman"/>
                          <a:cs typeface="Times New Roman"/>
                        </a:rPr>
                        <a:t>نادراً ما يساء استخدامها في الكنيسة</a:t>
                      </a: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لا يوجد مؤمن يمتلكها كلها</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على كل مؤمن أن يمتلكها كلها</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828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ستنتهي (مؤقتة)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dirty="0">
                          <a:effectLst/>
                          <a:latin typeface="Arial"/>
                          <a:ea typeface="Times New Roman"/>
                          <a:cs typeface="Times New Roman"/>
                        </a:rPr>
                        <a:t>ستستمر (دائمة)</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6312"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6313" name="Picture 7"/>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7313" name="Title 1"/>
          <p:cNvSpPr>
            <a:spLocks noGrp="1"/>
          </p:cNvSpPr>
          <p:nvPr>
            <p:ph type="title"/>
          </p:nvPr>
        </p:nvSpPr>
        <p:spPr>
          <a:xfrm>
            <a:off x="-36513" y="0"/>
            <a:ext cx="9251951" cy="1042988"/>
          </a:xfrm>
          <a:noFill/>
        </p:spPr>
        <p:txBody>
          <a:bodyPr/>
          <a:lstStyle/>
          <a:p>
            <a:r>
              <a:rPr lang="ar-JO"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ثمر الروح</a:t>
            </a:r>
            <a:endParaRPr lang="en-US" dirty="0">
              <a:solidFill>
                <a:srgbClr val="FFFFFF"/>
              </a:solidFill>
              <a:latin typeface="Arial" panose="020B0604020202020204" pitchFamily="34" charset="0"/>
              <a:ea typeface="Osaka" charset="0"/>
              <a:cs typeface="Arial" panose="020B0604020202020204" pitchFamily="34" charset="0"/>
            </a:endParaRPr>
          </a:p>
        </p:txBody>
      </p:sp>
      <p:sp>
        <p:nvSpPr>
          <p:cNvPr id="397315" name="Text Box 123"/>
          <p:cNvSpPr txBox="1">
            <a:spLocks noChangeArrowheads="1"/>
          </p:cNvSpPr>
          <p:nvPr/>
        </p:nvSpPr>
        <p:spPr bwMode="auto">
          <a:xfrm>
            <a:off x="9324975" y="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xliii</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1026" name="Picture 2">
            <a:extLst>
              <a:ext uri="{FF2B5EF4-FFF2-40B4-BE49-F238E27FC236}">
                <a16:creationId xmlns:a16="http://schemas.microsoft.com/office/drawing/2014/main" id="{916D8A01-3FD8-009C-0B98-E17942B51BD3}"/>
              </a:ext>
            </a:extLst>
          </p:cNvPr>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483768" y="1462472"/>
            <a:ext cx="4449270" cy="393305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33710C5-FCC8-48D1-D4B1-E919BEF94B03}"/>
              </a:ext>
            </a:extLst>
          </p:cNvPr>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 name="Title 1">
            <a:extLst>
              <a:ext uri="{FF2B5EF4-FFF2-40B4-BE49-F238E27FC236}">
                <a16:creationId xmlns:a16="http://schemas.microsoft.com/office/drawing/2014/main" id="{ECF57B91-A694-B5C8-4E1B-8753E3ADCD3E}"/>
              </a:ext>
            </a:extLst>
          </p:cNvPr>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4" name="Title 1">
            <a:extLst>
              <a:ext uri="{FF2B5EF4-FFF2-40B4-BE49-F238E27FC236}">
                <a16:creationId xmlns:a16="http://schemas.microsoft.com/office/drawing/2014/main" id="{A4E07248-C37C-E4D8-23C3-803220615169}"/>
              </a:ext>
            </a:extLst>
          </p:cNvPr>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5" name="Title 1">
            <a:extLst>
              <a:ext uri="{FF2B5EF4-FFF2-40B4-BE49-F238E27FC236}">
                <a16:creationId xmlns:a16="http://schemas.microsoft.com/office/drawing/2014/main" id="{C2168870-5B0A-7ED6-68EF-97E268946248}"/>
              </a:ext>
            </a:extLst>
          </p:cNvPr>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6" name="Title 1">
            <a:extLst>
              <a:ext uri="{FF2B5EF4-FFF2-40B4-BE49-F238E27FC236}">
                <a16:creationId xmlns:a16="http://schemas.microsoft.com/office/drawing/2014/main" id="{820350BC-5110-22F6-E9F1-0AF86662E82C}"/>
              </a:ext>
            </a:extLst>
          </p:cNvPr>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a:extLst>
              <a:ext uri="{FF2B5EF4-FFF2-40B4-BE49-F238E27FC236}">
                <a16:creationId xmlns:a16="http://schemas.microsoft.com/office/drawing/2014/main" id="{2DFDEC5E-7A62-7413-9493-DD38C6B7310C}"/>
              </a:ext>
            </a:extLst>
          </p:cNvPr>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a:extLst>
              <a:ext uri="{FF2B5EF4-FFF2-40B4-BE49-F238E27FC236}">
                <a16:creationId xmlns:a16="http://schemas.microsoft.com/office/drawing/2014/main" id="{D6B6EB09-BE29-8D27-F974-4E2EEA8A914B}"/>
              </a:ext>
            </a:extLst>
          </p:cNvPr>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a:extLst>
              <a:ext uri="{FF2B5EF4-FFF2-40B4-BE49-F238E27FC236}">
                <a16:creationId xmlns:a16="http://schemas.microsoft.com/office/drawing/2014/main" id="{AA8FB05D-3A99-377A-EE47-0AAD03ACCF90}"/>
              </a:ext>
            </a:extLst>
          </p:cNvPr>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a:extLst>
              <a:ext uri="{FF2B5EF4-FFF2-40B4-BE49-F238E27FC236}">
                <a16:creationId xmlns:a16="http://schemas.microsoft.com/office/drawing/2014/main" id="{532F977C-CC58-CE46-8FB4-713DADB5078D}"/>
              </a:ext>
            </a:extLst>
          </p:cNvPr>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ثَمَرُ الرُّوح</a:t>
            </a:r>
            <a:endParaRPr lang="en-US"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xliii</a:t>
            </a: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134100" y="3392996"/>
            <a:ext cx="2902396" cy="90010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5: 22- 23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a:extLst>
              <a:ext uri="{FF2B5EF4-FFF2-40B4-BE49-F238E27FC236}">
                <a16:creationId xmlns:a16="http://schemas.microsoft.com/office/drawing/2014/main" id="{524A76B5-A8D7-184D-A564-1E83BE21366F}"/>
              </a:ext>
            </a:extLst>
          </p:cNvPr>
          <p:cNvSpPr>
            <a:spLocks noChangeArrowheads="1"/>
          </p:cNvSpPr>
          <p:nvPr/>
        </p:nvSpPr>
        <p:spPr bwMode="auto">
          <a:xfrm rot="-1103677">
            <a:off x="3548453" y="1197245"/>
            <a:ext cx="3600450" cy="2488836"/>
          </a:xfrm>
          <a:prstGeom prst="ellipse">
            <a:avLst/>
          </a:pr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itle 1">
            <a:extLst>
              <a:ext uri="{FF2B5EF4-FFF2-40B4-BE49-F238E27FC236}">
                <a16:creationId xmlns:a16="http://schemas.microsoft.com/office/drawing/2014/main" id="{B95D178A-BCBC-4141-8A83-7A7C177ED477}"/>
              </a:ext>
            </a:extLst>
          </p:cNvPr>
          <p:cNvSpPr txBox="1">
            <a:spLocks/>
          </p:cNvSpPr>
          <p:nvPr/>
        </p:nvSpPr>
        <p:spPr bwMode="auto">
          <a:xfrm>
            <a:off x="5724128" y="908720"/>
            <a:ext cx="2232248" cy="648072"/>
          </a:xfrm>
          <a:prstGeom prst="rect">
            <a:avLst/>
          </a:prstGeom>
          <a:solidFill>
            <a:srgbClr val="0000FF"/>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الحياة    الداخلية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a:extLst>
              <a:ext uri="{FF2B5EF4-FFF2-40B4-BE49-F238E27FC236}">
                <a16:creationId xmlns:a16="http://schemas.microsoft.com/office/drawing/2014/main" id="{ED484332-1408-D84D-BB94-009978BF8861}"/>
              </a:ext>
            </a:extLst>
          </p:cNvPr>
          <p:cNvSpPr>
            <a:spLocks noChangeArrowheads="1"/>
          </p:cNvSpPr>
          <p:nvPr/>
        </p:nvSpPr>
        <p:spPr bwMode="auto">
          <a:xfrm rot="20359438">
            <a:off x="3436938" y="3555963"/>
            <a:ext cx="5688012" cy="2643187"/>
          </a:xfrm>
          <a:prstGeom prst="ellipse">
            <a:avLst/>
          </a:prstGeom>
          <a:noFill/>
          <a:ln w="76200">
            <a:solidFill>
              <a:srgbClr val="8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itle 1">
            <a:extLst>
              <a:ext uri="{FF2B5EF4-FFF2-40B4-BE49-F238E27FC236}">
                <a16:creationId xmlns:a16="http://schemas.microsoft.com/office/drawing/2014/main" id="{8027772F-7F5D-3E49-8272-C4C53DEF5DAC}"/>
              </a:ext>
            </a:extLst>
          </p:cNvPr>
          <p:cNvSpPr txBox="1">
            <a:spLocks/>
          </p:cNvSpPr>
          <p:nvPr/>
        </p:nvSpPr>
        <p:spPr bwMode="auto">
          <a:xfrm>
            <a:off x="5940152" y="5445224"/>
            <a:ext cx="3131840" cy="1079982"/>
          </a:xfrm>
          <a:prstGeom prst="rect">
            <a:avLst/>
          </a:prstGeom>
          <a:solidFill>
            <a:srgbClr val="800000"/>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العلاقات     الإجتماعية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a:extLst>
              <a:ext uri="{FF2B5EF4-FFF2-40B4-BE49-F238E27FC236}">
                <a16:creationId xmlns:a16="http://schemas.microsoft.com/office/drawing/2014/main" id="{4E62286B-391A-4A4E-9900-1FF808C72C0F}"/>
              </a:ext>
            </a:extLst>
          </p:cNvPr>
          <p:cNvSpPr/>
          <p:nvPr/>
        </p:nvSpPr>
        <p:spPr bwMode="auto">
          <a:xfrm rot="17724361">
            <a:off x="31751" y="1700212"/>
            <a:ext cx="4144962" cy="4132263"/>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itle 1">
            <a:extLst>
              <a:ext uri="{FF2B5EF4-FFF2-40B4-BE49-F238E27FC236}">
                <a16:creationId xmlns:a16="http://schemas.microsoft.com/office/drawing/2014/main" id="{A5E756E1-311C-FE40-BB46-435F3011D52C}"/>
              </a:ext>
            </a:extLst>
          </p:cNvPr>
          <p:cNvSpPr txBox="1">
            <a:spLocks/>
          </p:cNvSpPr>
          <p:nvPr/>
        </p:nvSpPr>
        <p:spPr bwMode="auto">
          <a:xfrm>
            <a:off x="0" y="1052736"/>
            <a:ext cx="2952328" cy="1008112"/>
          </a:xfrm>
          <a:prstGeom prst="rect">
            <a:avLst/>
          </a:prstGeom>
          <a:solidFill>
            <a:schemeClr val="accent5">
              <a:lumMod val="25000"/>
            </a:schemeClr>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مبادئ           السلوك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33295420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500" fill="hold"/>
                                        <p:tgtEl>
                                          <p:spTgt spid="15"/>
                                        </p:tgtEl>
                                        <p:attrNameLst>
                                          <p:attrName>ppt_w</p:attrName>
                                        </p:attrNameLst>
                                      </p:cBhvr>
                                      <p:tavLst>
                                        <p:tav tm="0">
                                          <p:val>
                                            <p:fltVal val="0"/>
                                          </p:val>
                                        </p:tav>
                                        <p:tav tm="100000">
                                          <p:val>
                                            <p:strVal val="#ppt_w"/>
                                          </p:val>
                                        </p:tav>
                                      </p:tavLst>
                                    </p:anim>
                                    <p:anim calcmode="lin" valueType="num">
                                      <p:cBhvr>
                                        <p:cTn id="71" dur="500" fill="hold"/>
                                        <p:tgtEl>
                                          <p:spTgt spid="15"/>
                                        </p:tgtEl>
                                        <p:attrNameLst>
                                          <p:attrName>ppt_h</p:attrName>
                                        </p:attrNameLst>
                                      </p:cBhvr>
                                      <p:tavLst>
                                        <p:tav tm="0">
                                          <p:val>
                                            <p:fltVal val="0"/>
                                          </p:val>
                                        </p:tav>
                                        <p:tav tm="100000">
                                          <p:val>
                                            <p:strVal val="#ppt_h"/>
                                          </p:val>
                                        </p:tav>
                                      </p:tavLst>
                                    </p:anim>
                                    <p:animEffect transition="in" filter="fade">
                                      <p:cBhvr>
                                        <p:cTn id="72" dur="500"/>
                                        <p:tgtEl>
                                          <p:spTgt spid="15"/>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nodeType="click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p:cTn id="77" dur="500" fill="hold"/>
                                        <p:tgtEl>
                                          <p:spTgt spid="16"/>
                                        </p:tgtEl>
                                        <p:attrNameLst>
                                          <p:attrName>ppt_w</p:attrName>
                                        </p:attrNameLst>
                                      </p:cBhvr>
                                      <p:tavLst>
                                        <p:tav tm="0">
                                          <p:val>
                                            <p:fltVal val="0"/>
                                          </p:val>
                                        </p:tav>
                                        <p:tav tm="100000">
                                          <p:val>
                                            <p:strVal val="#ppt_w"/>
                                          </p:val>
                                        </p:tav>
                                      </p:tavLst>
                                    </p:anim>
                                    <p:anim calcmode="lin" valueType="num">
                                      <p:cBhvr>
                                        <p:cTn id="78" dur="500" fill="hold"/>
                                        <p:tgtEl>
                                          <p:spTgt spid="16"/>
                                        </p:tgtEl>
                                        <p:attrNameLst>
                                          <p:attrName>ppt_h</p:attrName>
                                        </p:attrNameLst>
                                      </p:cBhvr>
                                      <p:tavLst>
                                        <p:tav tm="0">
                                          <p:val>
                                            <p:fltVal val="0"/>
                                          </p:val>
                                        </p:tav>
                                        <p:tav tm="100000">
                                          <p:val>
                                            <p:strVal val="#ppt_h"/>
                                          </p:val>
                                        </p:tav>
                                      </p:tavLst>
                                    </p:anim>
                                    <p:animEffect transition="in" filter="fade">
                                      <p:cBhvr>
                                        <p:cTn id="79" dur="500"/>
                                        <p:tgtEl>
                                          <p:spTgt spid="16"/>
                                        </p:tgtEl>
                                      </p:cBhvr>
                                    </p:animEffect>
                                  </p:childTnLst>
                                </p:cTn>
                              </p:par>
                              <p:par>
                                <p:cTn id="80" presetID="53" presetClass="entr" presetSubtype="16" fill="hold"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p:cTn id="82" dur="500" fill="hold"/>
                                        <p:tgtEl>
                                          <p:spTgt spid="16"/>
                                        </p:tgtEl>
                                        <p:attrNameLst>
                                          <p:attrName>ppt_w</p:attrName>
                                        </p:attrNameLst>
                                      </p:cBhvr>
                                      <p:tavLst>
                                        <p:tav tm="0">
                                          <p:val>
                                            <p:fltVal val="0"/>
                                          </p:val>
                                        </p:tav>
                                        <p:tav tm="100000">
                                          <p:val>
                                            <p:strVal val="#ppt_w"/>
                                          </p:val>
                                        </p:tav>
                                      </p:tavLst>
                                    </p:anim>
                                    <p:anim calcmode="lin" valueType="num">
                                      <p:cBhvr>
                                        <p:cTn id="83" dur="500" fill="hold"/>
                                        <p:tgtEl>
                                          <p:spTgt spid="16"/>
                                        </p:tgtEl>
                                        <p:attrNameLst>
                                          <p:attrName>ppt_h</p:attrName>
                                        </p:attrNameLst>
                                      </p:cBhvr>
                                      <p:tavLst>
                                        <p:tav tm="0">
                                          <p:val>
                                            <p:fltVal val="0"/>
                                          </p:val>
                                        </p:tav>
                                        <p:tav tm="100000">
                                          <p:val>
                                            <p:strVal val="#ppt_h"/>
                                          </p:val>
                                        </p:tav>
                                      </p:tavLst>
                                    </p:anim>
                                    <p:animEffect transition="in" filter="fade">
                                      <p:cBhvr>
                                        <p:cTn id="84" dur="500"/>
                                        <p:tgtEl>
                                          <p:spTgt spid="1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p:cTn id="89" dur="500" fill="hold"/>
                                        <p:tgtEl>
                                          <p:spTgt spid="17"/>
                                        </p:tgtEl>
                                        <p:attrNameLst>
                                          <p:attrName>ppt_w</p:attrName>
                                        </p:attrNameLst>
                                      </p:cBhvr>
                                      <p:tavLst>
                                        <p:tav tm="0">
                                          <p:val>
                                            <p:fltVal val="0"/>
                                          </p:val>
                                        </p:tav>
                                        <p:tav tm="100000">
                                          <p:val>
                                            <p:strVal val="#ppt_w"/>
                                          </p:val>
                                        </p:tav>
                                      </p:tavLst>
                                    </p:anim>
                                    <p:anim calcmode="lin" valueType="num">
                                      <p:cBhvr>
                                        <p:cTn id="90" dur="500" fill="hold"/>
                                        <p:tgtEl>
                                          <p:spTgt spid="17"/>
                                        </p:tgtEl>
                                        <p:attrNameLst>
                                          <p:attrName>ppt_h</p:attrName>
                                        </p:attrNameLst>
                                      </p:cBhvr>
                                      <p:tavLst>
                                        <p:tav tm="0">
                                          <p:val>
                                            <p:fltVal val="0"/>
                                          </p:val>
                                        </p:tav>
                                        <p:tav tm="100000">
                                          <p:val>
                                            <p:strVal val="#ppt_h"/>
                                          </p:val>
                                        </p:tav>
                                      </p:tavLst>
                                    </p:anim>
                                    <p:animEffect transition="in" filter="fade">
                                      <p:cBhvr>
                                        <p:cTn id="91" dur="500"/>
                                        <p:tgtEl>
                                          <p:spTgt spid="17"/>
                                        </p:tgtEl>
                                      </p:cBhvr>
                                    </p:animEffect>
                                  </p:childTnLst>
                                </p:cTn>
                              </p:par>
                            </p:childTnLst>
                          </p:cTn>
                        </p:par>
                      </p:childTnLst>
                    </p:cTn>
                  </p:par>
                  <p:par>
                    <p:cTn id="92" fill="hold">
                      <p:stCondLst>
                        <p:cond delay="indefinite"/>
                      </p:stCondLst>
                      <p:childTnLst>
                        <p:par>
                          <p:cTn id="93" fill="hold">
                            <p:stCondLst>
                              <p:cond delay="0"/>
                            </p:stCondLst>
                            <p:childTnLst>
                              <p:par>
                                <p:cTn id="94" presetID="53" presetClass="entr" presetSubtype="16" fill="hold" nodeType="click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p:cTn id="96" dur="500" fill="hold"/>
                                        <p:tgtEl>
                                          <p:spTgt spid="18"/>
                                        </p:tgtEl>
                                        <p:attrNameLst>
                                          <p:attrName>ppt_w</p:attrName>
                                        </p:attrNameLst>
                                      </p:cBhvr>
                                      <p:tavLst>
                                        <p:tav tm="0">
                                          <p:val>
                                            <p:fltVal val="0"/>
                                          </p:val>
                                        </p:tav>
                                        <p:tav tm="100000">
                                          <p:val>
                                            <p:strVal val="#ppt_w"/>
                                          </p:val>
                                        </p:tav>
                                      </p:tavLst>
                                    </p:anim>
                                    <p:anim calcmode="lin" valueType="num">
                                      <p:cBhvr>
                                        <p:cTn id="97" dur="500" fill="hold"/>
                                        <p:tgtEl>
                                          <p:spTgt spid="18"/>
                                        </p:tgtEl>
                                        <p:attrNameLst>
                                          <p:attrName>ppt_h</p:attrName>
                                        </p:attrNameLst>
                                      </p:cBhvr>
                                      <p:tavLst>
                                        <p:tav tm="0">
                                          <p:val>
                                            <p:fltVal val="0"/>
                                          </p:val>
                                        </p:tav>
                                        <p:tav tm="100000">
                                          <p:val>
                                            <p:strVal val="#ppt_h"/>
                                          </p:val>
                                        </p:tav>
                                      </p:tavLst>
                                    </p:anim>
                                    <p:animEffect transition="in" filter="fade">
                                      <p:cBhvr>
                                        <p:cTn id="98" dur="500"/>
                                        <p:tgtEl>
                                          <p:spTgt spid="18"/>
                                        </p:tgtEl>
                                      </p:cBhvr>
                                    </p:animEffect>
                                  </p:childTnLst>
                                </p:cTn>
                              </p:par>
                              <p:par>
                                <p:cTn id="99" presetID="53" presetClass="entr" presetSubtype="16" fill="hold" nodeType="with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p:cTn id="101" dur="500" fill="hold"/>
                                        <p:tgtEl>
                                          <p:spTgt spid="18"/>
                                        </p:tgtEl>
                                        <p:attrNameLst>
                                          <p:attrName>ppt_w</p:attrName>
                                        </p:attrNameLst>
                                      </p:cBhvr>
                                      <p:tavLst>
                                        <p:tav tm="0">
                                          <p:val>
                                            <p:fltVal val="0"/>
                                          </p:val>
                                        </p:tav>
                                        <p:tav tm="100000">
                                          <p:val>
                                            <p:strVal val="#ppt_w"/>
                                          </p:val>
                                        </p:tav>
                                      </p:tavLst>
                                    </p:anim>
                                    <p:anim calcmode="lin" valueType="num">
                                      <p:cBhvr>
                                        <p:cTn id="102" dur="500" fill="hold"/>
                                        <p:tgtEl>
                                          <p:spTgt spid="18"/>
                                        </p:tgtEl>
                                        <p:attrNameLst>
                                          <p:attrName>ppt_h</p:attrName>
                                        </p:attrNameLst>
                                      </p:cBhvr>
                                      <p:tavLst>
                                        <p:tav tm="0">
                                          <p:val>
                                            <p:fltVal val="0"/>
                                          </p:val>
                                        </p:tav>
                                        <p:tav tm="100000">
                                          <p:val>
                                            <p:strVal val="#ppt_h"/>
                                          </p:val>
                                        </p:tav>
                                      </p:tavLst>
                                    </p:anim>
                                    <p:animEffect transition="in" filter="fade">
                                      <p:cBhvr>
                                        <p:cTn id="103" dur="500"/>
                                        <p:tgtEl>
                                          <p:spTgt spid="18"/>
                                        </p:tgtEl>
                                      </p:cBhvr>
                                    </p:animEffect>
                                  </p:childTnLst>
                                </p:cTn>
                              </p:par>
                            </p:childTnLst>
                          </p:cTn>
                        </p:par>
                      </p:childTnLst>
                    </p:cTn>
                  </p:par>
                  <p:par>
                    <p:cTn id="104" fill="hold">
                      <p:stCondLst>
                        <p:cond delay="indefinite"/>
                      </p:stCondLst>
                      <p:childTnLst>
                        <p:par>
                          <p:cTn id="105" fill="hold">
                            <p:stCondLst>
                              <p:cond delay="0"/>
                            </p:stCondLst>
                            <p:childTnLst>
                              <p:par>
                                <p:cTn id="106" presetID="53" presetClass="entr" presetSubtype="16" fill="hold" grpId="0" nodeType="clickEffect">
                                  <p:stCondLst>
                                    <p:cond delay="0"/>
                                  </p:stCondLst>
                                  <p:childTnLst>
                                    <p:set>
                                      <p:cBhvr>
                                        <p:cTn id="107" dur="1" fill="hold">
                                          <p:stCondLst>
                                            <p:cond delay="0"/>
                                          </p:stCondLst>
                                        </p:cTn>
                                        <p:tgtEl>
                                          <p:spTgt spid="19"/>
                                        </p:tgtEl>
                                        <p:attrNameLst>
                                          <p:attrName>style.visibility</p:attrName>
                                        </p:attrNameLst>
                                      </p:cBhvr>
                                      <p:to>
                                        <p:strVal val="visible"/>
                                      </p:to>
                                    </p:set>
                                    <p:anim calcmode="lin" valueType="num">
                                      <p:cBhvr>
                                        <p:cTn id="108" dur="500" fill="hold"/>
                                        <p:tgtEl>
                                          <p:spTgt spid="19"/>
                                        </p:tgtEl>
                                        <p:attrNameLst>
                                          <p:attrName>ppt_w</p:attrName>
                                        </p:attrNameLst>
                                      </p:cBhvr>
                                      <p:tavLst>
                                        <p:tav tm="0">
                                          <p:val>
                                            <p:fltVal val="0"/>
                                          </p:val>
                                        </p:tav>
                                        <p:tav tm="100000">
                                          <p:val>
                                            <p:strVal val="#ppt_w"/>
                                          </p:val>
                                        </p:tav>
                                      </p:tavLst>
                                    </p:anim>
                                    <p:anim calcmode="lin" valueType="num">
                                      <p:cBhvr>
                                        <p:cTn id="109" dur="500" fill="hold"/>
                                        <p:tgtEl>
                                          <p:spTgt spid="19"/>
                                        </p:tgtEl>
                                        <p:attrNameLst>
                                          <p:attrName>ppt_h</p:attrName>
                                        </p:attrNameLst>
                                      </p:cBhvr>
                                      <p:tavLst>
                                        <p:tav tm="0">
                                          <p:val>
                                            <p:fltVal val="0"/>
                                          </p:val>
                                        </p:tav>
                                        <p:tav tm="100000">
                                          <p:val>
                                            <p:strVal val="#ppt_h"/>
                                          </p:val>
                                        </p:tav>
                                      </p:tavLst>
                                    </p:anim>
                                    <p:animEffect transition="in" filter="fade">
                                      <p:cBhvr>
                                        <p:cTn id="110" dur="500"/>
                                        <p:tgtEl>
                                          <p:spTgt spid="19"/>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nodeType="click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p:cTn id="115" dur="500" fill="hold"/>
                                        <p:tgtEl>
                                          <p:spTgt spid="20"/>
                                        </p:tgtEl>
                                        <p:attrNameLst>
                                          <p:attrName>ppt_w</p:attrName>
                                        </p:attrNameLst>
                                      </p:cBhvr>
                                      <p:tavLst>
                                        <p:tav tm="0">
                                          <p:val>
                                            <p:fltVal val="0"/>
                                          </p:val>
                                        </p:tav>
                                        <p:tav tm="100000">
                                          <p:val>
                                            <p:strVal val="#ppt_w"/>
                                          </p:val>
                                        </p:tav>
                                      </p:tavLst>
                                    </p:anim>
                                    <p:anim calcmode="lin" valueType="num">
                                      <p:cBhvr>
                                        <p:cTn id="116" dur="500" fill="hold"/>
                                        <p:tgtEl>
                                          <p:spTgt spid="20"/>
                                        </p:tgtEl>
                                        <p:attrNameLst>
                                          <p:attrName>ppt_h</p:attrName>
                                        </p:attrNameLst>
                                      </p:cBhvr>
                                      <p:tavLst>
                                        <p:tav tm="0">
                                          <p:val>
                                            <p:fltVal val="0"/>
                                          </p:val>
                                        </p:tav>
                                        <p:tav tm="100000">
                                          <p:val>
                                            <p:strVal val="#ppt_h"/>
                                          </p:val>
                                        </p:tav>
                                      </p:tavLst>
                                    </p:anim>
                                    <p:animEffect transition="in" filter="fade">
                                      <p:cBhvr>
                                        <p:cTn id="117" dur="500"/>
                                        <p:tgtEl>
                                          <p:spTgt spid="20"/>
                                        </p:tgtEl>
                                      </p:cBhvr>
                                    </p:animEffect>
                                  </p:childTnLst>
                                </p:cTn>
                              </p:par>
                              <p:par>
                                <p:cTn id="118" presetID="53" presetClass="entr" presetSubtype="16" fill="hold" nodeType="with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ثمر الروح</a:t>
            </a:r>
            <a:endParaRPr lang="en-US"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
        <p:nvSpPr>
          <p:cNvPr id="399363" name="Text Box 123"/>
          <p:cNvSpPr txBox="1">
            <a:spLocks noChangeArrowheads="1"/>
          </p:cNvSpPr>
          <p:nvPr/>
        </p:nvSpPr>
        <p:spPr bwMode="auto">
          <a:xfrm>
            <a:off x="9251950" y="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xliii</a:t>
            </a: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399364" name="Picture 4" descr="O_Come_Holy_Spirit_by_LordShadowblad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p:cNvSpPr>
            <a:spLocks noChangeArrowheads="1"/>
          </p:cNvSpPr>
          <p:nvPr/>
        </p:nvSpPr>
        <p:spPr bwMode="auto">
          <a:xfrm rot="1099226">
            <a:off x="4081463" y="1144588"/>
            <a:ext cx="3140075" cy="1689100"/>
          </a:xfrm>
          <a:prstGeom prst="ellipse">
            <a:avLst/>
          </a:pr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5436096" y="1268760"/>
            <a:ext cx="2232248" cy="648072"/>
          </a:xfrm>
          <a:prstGeom prst="rect">
            <a:avLst/>
          </a:prstGeom>
          <a:solidFill>
            <a:srgbClr val="0000FF"/>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المشاعر</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p:cNvSpPr>
            <a:spLocks noChangeArrowheads="1"/>
          </p:cNvSpPr>
          <p:nvPr/>
        </p:nvSpPr>
        <p:spPr bwMode="auto">
          <a:xfrm rot="-1103677">
            <a:off x="5446713" y="3141663"/>
            <a:ext cx="3625850" cy="2644775"/>
          </a:xfrm>
          <a:prstGeom prst="ellipse">
            <a:avLst/>
          </a:prstGeom>
          <a:noFill/>
          <a:ln w="76200">
            <a:solidFill>
              <a:srgbClr val="8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itle 1"/>
          <p:cNvSpPr txBox="1">
            <a:spLocks/>
          </p:cNvSpPr>
          <p:nvPr/>
        </p:nvSpPr>
        <p:spPr bwMode="auto">
          <a:xfrm>
            <a:off x="6648530" y="4005064"/>
            <a:ext cx="2520280" cy="576064"/>
          </a:xfrm>
          <a:prstGeom prst="rect">
            <a:avLst/>
          </a:prstGeom>
          <a:solidFill>
            <a:srgbClr val="800000"/>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دوافع</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p:cNvSpPr>
            <a:spLocks noChangeArrowheads="1"/>
          </p:cNvSpPr>
          <p:nvPr/>
        </p:nvSpPr>
        <p:spPr bwMode="auto">
          <a:xfrm rot="-3875639">
            <a:off x="847726" y="1184275"/>
            <a:ext cx="2563812" cy="3436937"/>
          </a:xfrm>
          <a:prstGeom prst="ellipse">
            <a:avLst/>
          </a:prstGeom>
          <a:noFill/>
          <a:ln w="76200">
            <a:solidFill>
              <a:srgbClr val="80008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 5: 22-23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2" name="Oval 21"/>
          <p:cNvSpPr/>
          <p:nvPr/>
        </p:nvSpPr>
        <p:spPr bwMode="auto">
          <a:xfrm rot="16689425">
            <a:off x="1984375" y="2709863"/>
            <a:ext cx="2562225" cy="5527675"/>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itle 1"/>
          <p:cNvSpPr txBox="1">
            <a:spLocks/>
          </p:cNvSpPr>
          <p:nvPr/>
        </p:nvSpPr>
        <p:spPr bwMode="auto">
          <a:xfrm>
            <a:off x="1043608" y="5445224"/>
            <a:ext cx="2483768" cy="720080"/>
          </a:xfrm>
          <a:prstGeom prst="rect">
            <a:avLst/>
          </a:prstGeom>
          <a:solidFill>
            <a:schemeClr val="accent5">
              <a:lumMod val="25000"/>
            </a:schemeClr>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شخصية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0" name="Title 1"/>
          <p:cNvSpPr txBox="1">
            <a:spLocks/>
          </p:cNvSpPr>
          <p:nvPr/>
        </p:nvSpPr>
        <p:spPr bwMode="auto">
          <a:xfrm>
            <a:off x="0" y="2780928"/>
            <a:ext cx="2483768" cy="720080"/>
          </a:xfrm>
          <a:prstGeom prst="rect">
            <a:avLst/>
          </a:prstGeom>
          <a:solidFill>
            <a:srgbClr val="660066"/>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53" presetClass="entr" presetSubtype="16"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p:cTn id="34" dur="500" fill="hold"/>
                                        <p:tgtEl>
                                          <p:spTgt spid="18"/>
                                        </p:tgtEl>
                                        <p:attrNameLst>
                                          <p:attrName>ppt_w</p:attrName>
                                        </p:attrNameLst>
                                      </p:cBhvr>
                                      <p:tavLst>
                                        <p:tav tm="0">
                                          <p:val>
                                            <p:fltVal val="0"/>
                                          </p:val>
                                        </p:tav>
                                        <p:tav tm="100000">
                                          <p:val>
                                            <p:strVal val="#ppt_w"/>
                                          </p:val>
                                        </p:tav>
                                      </p:tavLst>
                                    </p:anim>
                                    <p:anim calcmode="lin" valueType="num">
                                      <p:cBhvr>
                                        <p:cTn id="35" dur="500" fill="hold"/>
                                        <p:tgtEl>
                                          <p:spTgt spid="18"/>
                                        </p:tgtEl>
                                        <p:attrNameLst>
                                          <p:attrName>ppt_h</p:attrName>
                                        </p:attrNameLst>
                                      </p:cBhvr>
                                      <p:tavLst>
                                        <p:tav tm="0">
                                          <p:val>
                                            <p:fltVal val="0"/>
                                          </p:val>
                                        </p:tav>
                                        <p:tav tm="100000">
                                          <p:val>
                                            <p:strVal val="#ppt_h"/>
                                          </p:val>
                                        </p:tav>
                                      </p:tavLst>
                                    </p:anim>
                                    <p:animEffect transition="in" filter="fade">
                                      <p:cBhvr>
                                        <p:cTn id="36" dur="500"/>
                                        <p:tgtEl>
                                          <p:spTgt spid="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par>
                                <p:cTn id="44" presetID="53" presetClass="entr" presetSubtype="16" fill="hold" nodeType="withEffect">
                                  <p:stCondLst>
                                    <p:cond delay="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animEffect transition="in" filter="fade">
                                      <p:cBhvr>
                                        <p:cTn id="48" dur="500"/>
                                        <p:tgtEl>
                                          <p:spTgt spid="23"/>
                                        </p:tgtEl>
                                      </p:cBhvr>
                                    </p:animEffect>
                                  </p:childTnLst>
                                </p:cTn>
                              </p:par>
                              <p:par>
                                <p:cTn id="49" presetID="53" presetClass="entr" presetSubtype="16"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p:cTn id="51" dur="500" fill="hold"/>
                                        <p:tgtEl>
                                          <p:spTgt spid="23"/>
                                        </p:tgtEl>
                                        <p:attrNameLst>
                                          <p:attrName>ppt_w</p:attrName>
                                        </p:attrNameLst>
                                      </p:cBhvr>
                                      <p:tavLst>
                                        <p:tav tm="0">
                                          <p:val>
                                            <p:fltVal val="0"/>
                                          </p:val>
                                        </p:tav>
                                        <p:tav tm="100000">
                                          <p:val>
                                            <p:strVal val="#ppt_w"/>
                                          </p:val>
                                        </p:tav>
                                      </p:tavLst>
                                    </p:anim>
                                    <p:anim calcmode="lin" valueType="num">
                                      <p:cBhvr>
                                        <p:cTn id="52" dur="500" fill="hold"/>
                                        <p:tgtEl>
                                          <p:spTgt spid="23"/>
                                        </p:tgtEl>
                                        <p:attrNameLst>
                                          <p:attrName>ppt_h</p:attrName>
                                        </p:attrNameLst>
                                      </p:cBhvr>
                                      <p:tavLst>
                                        <p:tav tm="0">
                                          <p:val>
                                            <p:fltVal val="0"/>
                                          </p:val>
                                        </p:tav>
                                        <p:tav tm="100000">
                                          <p:val>
                                            <p:strVal val="#ppt_h"/>
                                          </p:val>
                                        </p:tav>
                                      </p:tavLst>
                                    </p:anim>
                                    <p:animEffect transition="in" filter="fade">
                                      <p:cBhvr>
                                        <p:cTn id="53" dur="500"/>
                                        <p:tgtEl>
                                          <p:spTgt spid="2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par>
                                <p:cTn id="61" presetID="53" presetClass="entr" presetSubtype="16"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p:cTn id="63" dur="500" fill="hold"/>
                                        <p:tgtEl>
                                          <p:spTgt spid="20"/>
                                        </p:tgtEl>
                                        <p:attrNameLst>
                                          <p:attrName>ppt_w</p:attrName>
                                        </p:attrNameLst>
                                      </p:cBhvr>
                                      <p:tavLst>
                                        <p:tav tm="0">
                                          <p:val>
                                            <p:fltVal val="0"/>
                                          </p:val>
                                        </p:tav>
                                        <p:tav tm="100000">
                                          <p:val>
                                            <p:strVal val="#ppt_w"/>
                                          </p:val>
                                        </p:tav>
                                      </p:tavLst>
                                    </p:anim>
                                    <p:anim calcmode="lin" valueType="num">
                                      <p:cBhvr>
                                        <p:cTn id="64" dur="500" fill="hold"/>
                                        <p:tgtEl>
                                          <p:spTgt spid="20"/>
                                        </p:tgtEl>
                                        <p:attrNameLst>
                                          <p:attrName>ppt_h</p:attrName>
                                        </p:attrNameLst>
                                      </p:cBhvr>
                                      <p:tavLst>
                                        <p:tav tm="0">
                                          <p:val>
                                            <p:fltVal val="0"/>
                                          </p:val>
                                        </p:tav>
                                        <p:tav tm="100000">
                                          <p:val>
                                            <p:strVal val="#ppt_h"/>
                                          </p:val>
                                        </p:tav>
                                      </p:tavLst>
                                    </p:anim>
                                    <p:animEffect transition="in" filter="fade">
                                      <p:cBhvr>
                                        <p:cTn id="65" dur="500"/>
                                        <p:tgtEl>
                                          <p:spTgt spid="20"/>
                                        </p:tgtEl>
                                      </p:cBhvr>
                                    </p:animEffect>
                                  </p:childTnLst>
                                </p:cTn>
                              </p:par>
                              <p:par>
                                <p:cTn id="66" presetID="53" presetClass="entr" presetSubtype="16" fill="hold"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P spid="2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268313"/>
          </a:xfrm>
        </p:spPr>
        <p:txBody>
          <a:bodyPr/>
          <a:lstStyle/>
          <a:p>
            <a:pPr algn="ctr"/>
            <a:r>
              <a:rPr lang="ar-JO" dirty="0">
                <a:latin typeface="Arial" panose="020B0604020202020204" pitchFamily="34" charset="0"/>
                <a:cs typeface="Arial" panose="020B0604020202020204" pitchFamily="34" charset="0"/>
              </a:rPr>
              <a:t>هل هناك </a:t>
            </a:r>
            <a:r>
              <a:rPr lang="ar-JO" dirty="0">
                <a:solidFill>
                  <a:srgbClr val="7030A0"/>
                </a:solidFill>
                <a:latin typeface="Arial" panose="020B0604020202020204" pitchFamily="34" charset="0"/>
                <a:cs typeface="Arial" panose="020B0604020202020204" pitchFamily="34" charset="0"/>
              </a:rPr>
              <a:t>نوع</a:t>
            </a:r>
            <a:r>
              <a:rPr lang="ar-JO" dirty="0">
                <a:solidFill>
                  <a:srgbClr val="0000FF"/>
                </a:solidFill>
                <a:latin typeface="Arial" panose="020B0604020202020204" pitchFamily="34" charset="0"/>
                <a:cs typeface="Arial" panose="020B0604020202020204" pitchFamily="34" charset="0"/>
              </a:rPr>
              <a:t>ين</a:t>
            </a:r>
            <a:r>
              <a:rPr lang="ar-JO" dirty="0">
                <a:latin typeface="Arial" panose="020B0604020202020204" pitchFamily="34" charset="0"/>
                <a:cs typeface="Arial" panose="020B0604020202020204" pitchFamily="34" charset="0"/>
              </a:rPr>
              <a:t> من المؤمنين؟</a:t>
            </a:r>
            <a:endParaRPr lang="en-US" dirty="0">
              <a:latin typeface="Arial" panose="020B0604020202020204" pitchFamily="34" charset="0"/>
              <a:cs typeface="Arial" panose="020B0604020202020204" pitchFamily="34" charset="0"/>
            </a:endParaRPr>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algn="ctr">
              <a:defRPr/>
            </a:pPr>
            <a:r>
              <a:rPr lang="ar-JO"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المؤمنون العاديون</a:t>
            </a:r>
            <a:endParaRPr lang="en-US"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algn="ctr">
              <a:defRPr/>
            </a:pPr>
            <a:r>
              <a:rPr lang="ar-JO"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مؤمنون معتمدون بالروح</a:t>
            </a:r>
            <a:endParaRPr lang="en-US"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78182" name="Text Box 1033"/>
          <p:cNvSpPr txBox="1">
            <a:spLocks noChangeArrowheads="1"/>
          </p:cNvSpPr>
          <p:nvPr/>
        </p:nvSpPr>
        <p:spPr bwMode="auto">
          <a:xfrm>
            <a:off x="1355724" y="5181600"/>
            <a:ext cx="28352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dirty="0">
                <a:latin typeface="Arial" panose="020B0604020202020204" pitchFamily="34" charset="0"/>
                <a:cs typeface="Arial" panose="020B0604020202020204" pitchFamily="34" charset="0"/>
              </a:rPr>
              <a:t>غير المؤمنون</a:t>
            </a:r>
            <a:endParaRPr lang="en-US" dirty="0">
              <a:latin typeface="Arial" panose="020B0604020202020204" pitchFamily="34" charset="0"/>
              <a:cs typeface="Arial" panose="020B0604020202020204" pitchFamily="34" charset="0"/>
            </a:endParaRPr>
          </a:p>
        </p:txBody>
      </p:sp>
      <p:sp>
        <p:nvSpPr>
          <p:cNvPr id="178183" name="Text Box 1034"/>
          <p:cNvSpPr txBox="1">
            <a:spLocks noChangeArrowheads="1"/>
          </p:cNvSpPr>
          <p:nvPr/>
        </p:nvSpPr>
        <p:spPr bwMode="auto">
          <a:xfrm>
            <a:off x="1447800" y="3429000"/>
            <a:ext cx="2743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dirty="0">
                <a:latin typeface="Arial" panose="020B0604020202020204" pitchFamily="34" charset="0"/>
                <a:cs typeface="Arial" panose="020B0604020202020204" pitchFamily="34" charset="0"/>
              </a:rPr>
              <a:t>المؤمنون</a:t>
            </a:r>
            <a:endParaRPr lang="en-US" dirty="0">
              <a:latin typeface="Arial" panose="020B0604020202020204" pitchFamily="34" charset="0"/>
              <a:cs typeface="Arial" panose="020B0604020202020204" pitchFamily="34" charset="0"/>
            </a:endParaRP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1800" dirty="0">
                <a:latin typeface="Arial" panose="020B0604020202020204" pitchFamily="34" charset="0"/>
                <a:cs typeface="Arial" panose="020B0604020202020204" pitchFamily="34" charset="0"/>
              </a:rPr>
              <a:t>تقديم وانتقاد جروديم، علم اللاهوت النظامي، 776</a:t>
            </a:r>
            <a:endParaRPr lang="en-US" sz="1800"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ثمر الروح</a:t>
            </a:r>
            <a:endParaRPr lang="en-US"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
        <p:nvSpPr>
          <p:cNvPr id="400387" name="Text Box 123"/>
          <p:cNvSpPr txBox="1">
            <a:spLocks noChangeArrowheads="1"/>
          </p:cNvSpPr>
          <p:nvPr/>
        </p:nvSpPr>
        <p:spPr bwMode="auto">
          <a:xfrm>
            <a:off x="9251950" y="1905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00388"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 5: 22-23</a:t>
            </a:r>
            <a:endParaRPr kumimoji="0" lang="en-US" sz="36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4" name="Title 1"/>
          <p:cNvSpPr txBox="1">
            <a:spLocks/>
          </p:cNvSpPr>
          <p:nvPr/>
        </p:nvSpPr>
        <p:spPr bwMode="auto">
          <a:xfrm>
            <a:off x="3203848" y="5486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قوة</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5" name="Title 1"/>
          <p:cNvSpPr txBox="1">
            <a:spLocks/>
          </p:cNvSpPr>
          <p:nvPr/>
        </p:nvSpPr>
        <p:spPr bwMode="auto">
          <a:xfrm>
            <a:off x="6041444" y="1412776"/>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ضمان</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6" name="Title 1"/>
          <p:cNvSpPr txBox="1">
            <a:spLocks/>
          </p:cNvSpPr>
          <p:nvPr/>
        </p:nvSpPr>
        <p:spPr bwMode="auto">
          <a:xfrm>
            <a:off x="6047656"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تحمل</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7" name="Title 1"/>
          <p:cNvSpPr txBox="1">
            <a:spLocks/>
          </p:cNvSpPr>
          <p:nvPr/>
        </p:nvSpPr>
        <p:spPr bwMode="auto">
          <a:xfrm>
            <a:off x="6046811" y="47971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8" name="Title 1"/>
          <p:cNvSpPr txBox="1">
            <a:spLocks/>
          </p:cNvSpPr>
          <p:nvPr/>
        </p:nvSpPr>
        <p:spPr bwMode="auto">
          <a:xfrm>
            <a:off x="3851920" y="566124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شخصية</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9" name="Title 1"/>
          <p:cNvSpPr txBox="1">
            <a:spLocks/>
          </p:cNvSpPr>
          <p:nvPr/>
        </p:nvSpPr>
        <p:spPr bwMode="auto">
          <a:xfrm>
            <a:off x="7384" y="508518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ثقة</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0" name="Title 1"/>
          <p:cNvSpPr txBox="1">
            <a:spLocks/>
          </p:cNvSpPr>
          <p:nvPr/>
        </p:nvSpPr>
        <p:spPr bwMode="auto">
          <a:xfrm>
            <a:off x="-180528"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إتضاع</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1" name="Title 1"/>
          <p:cNvSpPr txBox="1">
            <a:spLocks/>
          </p:cNvSpPr>
          <p:nvPr/>
        </p:nvSpPr>
        <p:spPr bwMode="auto">
          <a:xfrm>
            <a:off x="-252536" y="23488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نصرة</a:t>
            </a:r>
            <a:endParaRPr kumimoji="0" lang="en-US" sz="4400" b="1" i="0"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linds(horizontal)">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blinds(horizontal)">
                                      <p:cBhvr>
                                        <p:cTn id="27" dur="500"/>
                                        <p:tgtEl>
                                          <p:spTgt spid="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blinds(horizontal)">
                                      <p:cBhvr>
                                        <p:cTn id="32" dur="500"/>
                                        <p:tgtEl>
                                          <p:spTgt spid="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linds(horizontal)">
                                      <p:cBhvr>
                                        <p:cTn id="37" dur="500"/>
                                        <p:tgtEl>
                                          <p:spTgt spid="3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spirituality-300x20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8100" y="188640"/>
            <a:ext cx="9142413" cy="1143000"/>
          </a:xfrm>
        </p:spPr>
        <p:txBody>
          <a:bodyPr lIns="91416" tIns="45709" rIns="91416" bIns="45709"/>
          <a:lstStyle/>
          <a:p>
            <a:pPr>
              <a:defRPr/>
            </a:pPr>
            <a:r>
              <a:rPr lang="ar-JO" sz="5400"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هل </a:t>
            </a:r>
            <a:r>
              <a:rPr lang="ar-JO" sz="5400"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أنت</a:t>
            </a:r>
            <a:r>
              <a:rPr lang="ar-JO" sz="5400"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 مستسلم للمسيح ؟</a:t>
            </a:r>
            <a:endParaRPr lang="en-US" sz="5400"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58738" y="115888"/>
            <a:ext cx="9239251" cy="1143000"/>
          </a:xfrm>
        </p:spPr>
        <p:txBody>
          <a:bodyPr/>
          <a:lstStyle/>
          <a:p>
            <a:pPr eaLnBrk="1" hangingPunct="1"/>
            <a:r>
              <a:rPr kumimoji="0" lang="ar-JO" dirty="0">
                <a:latin typeface="Arial" charset="0"/>
                <a:ea typeface="ＭＳ Ｐゴシック" charset="0"/>
              </a:rPr>
              <a:t>أسماء وأعمال الروح القدس</a:t>
            </a:r>
            <a:endParaRPr kumimoji="0" lang="en-US" dirty="0">
              <a:latin typeface="Arial" charset="0"/>
              <a:ea typeface="ＭＳ Ｐゴシック" charset="0"/>
            </a:endParaRPr>
          </a:p>
        </p:txBody>
      </p:sp>
      <p:pic>
        <p:nvPicPr>
          <p:cNvPr id="2426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979" y="2565400"/>
            <a:ext cx="3104862" cy="429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6978" y="1412776"/>
            <a:ext cx="7272338" cy="525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lvl="2" algn="r" eaLnBrk="1" hangingPunct="1">
              <a:lnSpc>
                <a:spcPct val="90000"/>
              </a:lnSpc>
              <a:spcBef>
                <a:spcPct val="20000"/>
              </a:spcBef>
              <a:buClr>
                <a:srgbClr val="2D5902"/>
              </a:buClr>
              <a:buFont typeface="Wingdings" charset="0"/>
              <a:buNone/>
            </a:pPr>
            <a:r>
              <a:rPr lang="ar-JO" b="1" dirty="0">
                <a:cs typeface="Arial" charset="0"/>
              </a:rPr>
              <a:t>روح السيد الرب (إش 61: 1-3)</a:t>
            </a:r>
          </a:p>
          <a:p>
            <a:pPr marL="0" lvl="2" algn="r" eaLnBrk="1" hangingPunct="1">
              <a:lnSpc>
                <a:spcPct val="90000"/>
              </a:lnSpc>
              <a:spcBef>
                <a:spcPct val="20000"/>
              </a:spcBef>
              <a:buClr>
                <a:srgbClr val="2D5902"/>
              </a:buClr>
              <a:buFont typeface="Wingdings" charset="0"/>
              <a:buNone/>
            </a:pPr>
            <a:r>
              <a:rPr lang="ar-JO" b="1" dirty="0">
                <a:cs typeface="Arial" charset="0"/>
              </a:rPr>
              <a:t>الروح نسمة أو ريح (يو 20: 22)</a:t>
            </a:r>
          </a:p>
          <a:p>
            <a:pPr marL="0" lvl="2" algn="r" eaLnBrk="1" hangingPunct="1">
              <a:lnSpc>
                <a:spcPct val="90000"/>
              </a:lnSpc>
              <a:spcBef>
                <a:spcPct val="20000"/>
              </a:spcBef>
              <a:buClr>
                <a:srgbClr val="2D5902"/>
              </a:buClr>
              <a:buFont typeface="Wingdings" charset="0"/>
              <a:buNone/>
            </a:pPr>
            <a:r>
              <a:rPr lang="ar-JO" b="1" dirty="0">
                <a:cs typeface="Arial" charset="0"/>
              </a:rPr>
              <a:t>روح الله الحي (2 كو 3: 3)</a:t>
            </a:r>
          </a:p>
          <a:p>
            <a:pPr marL="0" lvl="2" algn="r" eaLnBrk="1" hangingPunct="1">
              <a:lnSpc>
                <a:spcPct val="90000"/>
              </a:lnSpc>
              <a:spcBef>
                <a:spcPct val="20000"/>
              </a:spcBef>
              <a:buClr>
                <a:srgbClr val="2D5902"/>
              </a:buClr>
              <a:buFont typeface="Wingdings" charset="0"/>
              <a:buNone/>
            </a:pPr>
            <a:r>
              <a:rPr lang="ar-JO" b="1" dirty="0">
                <a:cs typeface="Arial" charset="0"/>
              </a:rPr>
              <a:t>روح الموعد القدوس (أف 1: 13)</a:t>
            </a:r>
          </a:p>
          <a:p>
            <a:pPr marL="0" lvl="2" algn="r" eaLnBrk="1" hangingPunct="1">
              <a:lnSpc>
                <a:spcPct val="90000"/>
              </a:lnSpc>
              <a:spcBef>
                <a:spcPct val="20000"/>
              </a:spcBef>
              <a:buClr>
                <a:srgbClr val="2D5902"/>
              </a:buClr>
              <a:buFont typeface="Wingdings" charset="0"/>
              <a:buNone/>
            </a:pPr>
            <a:r>
              <a:rPr lang="ar-JO" b="1" dirty="0">
                <a:cs typeface="Arial" charset="0"/>
              </a:rPr>
              <a:t>روح يسوع المسيح (في 1: 19)</a:t>
            </a:r>
          </a:p>
          <a:p>
            <a:pPr marL="0" lvl="2" algn="r" eaLnBrk="1" hangingPunct="1">
              <a:lnSpc>
                <a:spcPct val="90000"/>
              </a:lnSpc>
              <a:spcBef>
                <a:spcPct val="20000"/>
              </a:spcBef>
              <a:buClr>
                <a:srgbClr val="2D5902"/>
              </a:buClr>
              <a:buFont typeface="Wingdings" charset="0"/>
              <a:buNone/>
            </a:pPr>
            <a:r>
              <a:rPr lang="ar-JO" b="1" dirty="0">
                <a:cs typeface="Arial" charset="0"/>
              </a:rPr>
              <a:t>روح يسوع (أع 16: 6-7)</a:t>
            </a:r>
          </a:p>
          <a:p>
            <a:pPr marL="0" lvl="2" algn="r" eaLnBrk="1" hangingPunct="1">
              <a:lnSpc>
                <a:spcPct val="90000"/>
              </a:lnSpc>
              <a:spcBef>
                <a:spcPct val="20000"/>
              </a:spcBef>
              <a:buClr>
                <a:srgbClr val="2D5902"/>
              </a:buClr>
              <a:buFont typeface="Wingdings" charset="0"/>
              <a:buNone/>
            </a:pPr>
            <a:r>
              <a:rPr lang="ar-JO" b="1" dirty="0">
                <a:cs typeface="Arial" charset="0"/>
              </a:rPr>
              <a:t>الروح القدس (لو 11: 13)</a:t>
            </a:r>
          </a:p>
          <a:p>
            <a:pPr marL="0" lvl="2" algn="r" eaLnBrk="1" hangingPunct="1">
              <a:lnSpc>
                <a:spcPct val="90000"/>
              </a:lnSpc>
              <a:spcBef>
                <a:spcPct val="20000"/>
              </a:spcBef>
              <a:buClr>
                <a:srgbClr val="2D5902"/>
              </a:buClr>
              <a:buFont typeface="Wingdings" charset="0"/>
              <a:buNone/>
            </a:pPr>
            <a:r>
              <a:rPr lang="ar-JO" b="1" dirty="0">
                <a:cs typeface="Arial" charset="0"/>
              </a:rPr>
              <a:t>روح الله (1كو3: 16)</a:t>
            </a:r>
          </a:p>
          <a:p>
            <a:pPr marL="0" lvl="2" algn="r" eaLnBrk="1" hangingPunct="1">
              <a:lnSpc>
                <a:spcPct val="90000"/>
              </a:lnSpc>
              <a:spcBef>
                <a:spcPct val="20000"/>
              </a:spcBef>
              <a:buClr>
                <a:srgbClr val="2D5902"/>
              </a:buClr>
              <a:buFont typeface="Wingdings" charset="0"/>
              <a:buNone/>
            </a:pPr>
            <a:r>
              <a:rPr lang="ar-JO" b="1" dirty="0">
                <a:cs typeface="Arial" charset="0"/>
              </a:rPr>
              <a:t>روح الرب (إش 11: 2)</a:t>
            </a:r>
          </a:p>
          <a:p>
            <a:pPr marL="0" lvl="2" algn="r" eaLnBrk="1" hangingPunct="1">
              <a:lnSpc>
                <a:spcPct val="90000"/>
              </a:lnSpc>
              <a:spcBef>
                <a:spcPct val="20000"/>
              </a:spcBef>
              <a:buClr>
                <a:srgbClr val="2D5902"/>
              </a:buClr>
              <a:buFont typeface="Wingdings" charset="0"/>
              <a:buNone/>
            </a:pPr>
            <a:r>
              <a:rPr lang="ar-JO" b="1" dirty="0">
                <a:cs typeface="Arial" charset="0"/>
              </a:rPr>
              <a:t>روح المسيح (رو 8: 9)</a:t>
            </a:r>
          </a:p>
          <a:p>
            <a:pPr marL="0" lvl="2" algn="r" eaLnBrk="1" hangingPunct="1">
              <a:lnSpc>
                <a:spcPct val="90000"/>
              </a:lnSpc>
              <a:spcBef>
                <a:spcPct val="20000"/>
              </a:spcBef>
              <a:buClr>
                <a:srgbClr val="2D5902"/>
              </a:buClr>
              <a:buFont typeface="Wingdings" charset="0"/>
              <a:buNone/>
            </a:pPr>
            <a:r>
              <a:rPr lang="ar-JO" b="1" dirty="0">
                <a:cs typeface="Arial" charset="0"/>
              </a:rPr>
              <a:t>روح ابنه (غل 4: 6)</a:t>
            </a:r>
          </a:p>
          <a:p>
            <a:pPr marL="0" lvl="2" algn="r" eaLnBrk="1" hangingPunct="1">
              <a:lnSpc>
                <a:spcPct val="90000"/>
              </a:lnSpc>
              <a:spcBef>
                <a:spcPct val="20000"/>
              </a:spcBef>
              <a:buClr>
                <a:srgbClr val="2D5902"/>
              </a:buClr>
              <a:buFont typeface="Wingdings" charset="0"/>
              <a:buNone/>
            </a:pPr>
            <a:r>
              <a:rPr lang="ar-JO" b="1" dirty="0">
                <a:cs typeface="Arial" charset="0"/>
              </a:rPr>
              <a:t>روح القداسة (رو 1: 4)</a:t>
            </a:r>
          </a:p>
          <a:p>
            <a:pPr marL="0" lvl="2" algn="r" eaLnBrk="1" hangingPunct="1">
              <a:lnSpc>
                <a:spcPct val="90000"/>
              </a:lnSpc>
              <a:spcBef>
                <a:spcPct val="20000"/>
              </a:spcBef>
              <a:buClr>
                <a:srgbClr val="2D5902"/>
              </a:buClr>
              <a:buFont typeface="Wingdings" charset="0"/>
              <a:buNone/>
            </a:pPr>
            <a:r>
              <a:rPr lang="ar-JO" b="1" dirty="0">
                <a:cs typeface="Arial" charset="0"/>
              </a:rPr>
              <a:t>روح القضاء (إش 4: 4)</a:t>
            </a:r>
            <a:endParaRPr lang="en-US" b="1" dirty="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23" y="3365500"/>
            <a:ext cx="2565300" cy="349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8" name="Title 6"/>
          <p:cNvSpPr>
            <a:spLocks noGrp="1"/>
          </p:cNvSpPr>
          <p:nvPr>
            <p:ph type="title"/>
          </p:nvPr>
        </p:nvSpPr>
        <p:spPr>
          <a:xfrm>
            <a:off x="30163" y="188913"/>
            <a:ext cx="9070975" cy="1143000"/>
          </a:xfrm>
        </p:spPr>
        <p:txBody>
          <a:bodyPr/>
          <a:lstStyle/>
          <a:p>
            <a:pPr eaLnBrk="1" hangingPunct="1"/>
            <a:r>
              <a:rPr lang="ar-JO" dirty="0">
                <a:latin typeface="Arial" charset="0"/>
                <a:ea typeface="ＭＳ Ｐゴシック" charset="0"/>
              </a:rPr>
              <a:t>أسماء وأعمال الروح القدس</a:t>
            </a:r>
            <a:endParaRPr lang="en-US" dirty="0">
              <a:latin typeface="Arial" charset="0"/>
              <a:ea typeface="ＭＳ Ｐゴシック" charset="0"/>
            </a:endParaRPr>
          </a:p>
        </p:txBody>
      </p:sp>
      <p:sp>
        <p:nvSpPr>
          <p:cNvPr id="6" name="Rectangle 3"/>
          <p:cNvSpPr txBox="1">
            <a:spLocks noChangeArrowheads="1"/>
          </p:cNvSpPr>
          <p:nvPr/>
        </p:nvSpPr>
        <p:spPr bwMode="auto">
          <a:xfrm>
            <a:off x="179388" y="1512888"/>
            <a:ext cx="8713787" cy="5229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465138" indent="-4651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lvl="2" algn="r" eaLnBrk="1" hangingPunct="1">
              <a:lnSpc>
                <a:spcPct val="90000"/>
              </a:lnSpc>
              <a:spcBef>
                <a:spcPct val="20000"/>
              </a:spcBef>
              <a:buClr>
                <a:srgbClr val="2D5902"/>
              </a:buClr>
              <a:buFont typeface="Wingdings" charset="0"/>
              <a:buNone/>
            </a:pPr>
            <a:r>
              <a:rPr lang="ar-JO" b="1" dirty="0">
                <a:cs typeface="Arial" charset="0"/>
              </a:rPr>
              <a:t>روح المعرفة ومخافة الرب (إش 11: 2)</a:t>
            </a:r>
          </a:p>
          <a:p>
            <a:pPr marL="0" lvl="2" algn="r" eaLnBrk="1" hangingPunct="1">
              <a:lnSpc>
                <a:spcPct val="90000"/>
              </a:lnSpc>
              <a:spcBef>
                <a:spcPct val="20000"/>
              </a:spcBef>
              <a:buClr>
                <a:srgbClr val="2D5902"/>
              </a:buClr>
              <a:buFont typeface="Wingdings" charset="0"/>
              <a:buNone/>
            </a:pPr>
            <a:r>
              <a:rPr lang="ar-JO" b="1" dirty="0">
                <a:cs typeface="Arial" charset="0"/>
              </a:rPr>
              <a:t>روح النعمة والتضرعات (زك 12: 10)</a:t>
            </a:r>
          </a:p>
          <a:p>
            <a:pPr marL="0" lvl="2" algn="r" eaLnBrk="1" hangingPunct="1">
              <a:lnSpc>
                <a:spcPct val="90000"/>
              </a:lnSpc>
              <a:spcBef>
                <a:spcPct val="20000"/>
              </a:spcBef>
              <a:buClr>
                <a:srgbClr val="2D5902"/>
              </a:buClr>
              <a:buFont typeface="Wingdings" charset="0"/>
              <a:buNone/>
            </a:pPr>
            <a:r>
              <a:rPr lang="ar-JO" b="1" dirty="0">
                <a:cs typeface="Arial" charset="0"/>
              </a:rPr>
              <a:t>روح الحكمة والفهم (إش 11: 2)</a:t>
            </a:r>
          </a:p>
          <a:p>
            <a:pPr marL="0" lvl="2" algn="r" eaLnBrk="1" hangingPunct="1">
              <a:lnSpc>
                <a:spcPct val="90000"/>
              </a:lnSpc>
              <a:spcBef>
                <a:spcPct val="20000"/>
              </a:spcBef>
              <a:buClr>
                <a:srgbClr val="2D5902"/>
              </a:buClr>
              <a:buFont typeface="Wingdings" charset="0"/>
              <a:buNone/>
            </a:pPr>
            <a:r>
              <a:rPr lang="ar-JO" b="1" dirty="0">
                <a:cs typeface="Arial" charset="0"/>
              </a:rPr>
              <a:t>روح المشورة والقوة (أع 8: 29؛ 16: 6-7).</a:t>
            </a:r>
          </a:p>
          <a:p>
            <a:pPr marL="0" lvl="2" algn="r" eaLnBrk="1" hangingPunct="1">
              <a:lnSpc>
                <a:spcPct val="90000"/>
              </a:lnSpc>
              <a:spcBef>
                <a:spcPct val="20000"/>
              </a:spcBef>
              <a:buClr>
                <a:srgbClr val="2D5902"/>
              </a:buClr>
              <a:buFont typeface="Wingdings" charset="0"/>
              <a:buNone/>
            </a:pPr>
            <a:r>
              <a:rPr lang="ar-JO" b="1" dirty="0">
                <a:cs typeface="Arial" charset="0"/>
              </a:rPr>
              <a:t>روح النار (إش 4: 4)</a:t>
            </a:r>
          </a:p>
          <a:p>
            <a:pPr marL="0" lvl="2" algn="r" eaLnBrk="1" hangingPunct="1">
              <a:lnSpc>
                <a:spcPct val="90000"/>
              </a:lnSpc>
              <a:spcBef>
                <a:spcPct val="20000"/>
              </a:spcBef>
              <a:buClr>
                <a:srgbClr val="2D5902"/>
              </a:buClr>
              <a:buFont typeface="Wingdings" charset="0"/>
              <a:buNone/>
            </a:pPr>
            <a:r>
              <a:rPr lang="ar-JO" b="1" dirty="0">
                <a:cs typeface="Arial" charset="0"/>
              </a:rPr>
              <a:t>روح الحق (يو 14: 17)</a:t>
            </a:r>
          </a:p>
          <a:p>
            <a:pPr marL="0" lvl="2" algn="r" eaLnBrk="1" hangingPunct="1">
              <a:lnSpc>
                <a:spcPct val="90000"/>
              </a:lnSpc>
              <a:spcBef>
                <a:spcPct val="20000"/>
              </a:spcBef>
              <a:buClr>
                <a:srgbClr val="2D5902"/>
              </a:buClr>
              <a:buFont typeface="Wingdings" charset="0"/>
              <a:buNone/>
            </a:pPr>
            <a:r>
              <a:rPr lang="ar-JO" b="1" dirty="0">
                <a:cs typeface="Arial" charset="0"/>
              </a:rPr>
              <a:t>روح الحياة (رو 8: 2)</a:t>
            </a:r>
          </a:p>
          <a:p>
            <a:pPr marL="0" lvl="2" algn="r" eaLnBrk="1" hangingPunct="1">
              <a:lnSpc>
                <a:spcPct val="90000"/>
              </a:lnSpc>
              <a:spcBef>
                <a:spcPct val="20000"/>
              </a:spcBef>
              <a:buClr>
                <a:srgbClr val="2D5902"/>
              </a:buClr>
              <a:buFont typeface="Wingdings" charset="0"/>
              <a:buNone/>
            </a:pPr>
            <a:r>
              <a:rPr lang="ar-JO" b="1" dirty="0">
                <a:cs typeface="Arial" charset="0"/>
              </a:rPr>
              <a:t>زيت الفرح (عب ١: ٩)</a:t>
            </a:r>
          </a:p>
          <a:p>
            <a:pPr marL="0" lvl="2" algn="r" eaLnBrk="1" hangingPunct="1">
              <a:lnSpc>
                <a:spcPct val="90000"/>
              </a:lnSpc>
              <a:spcBef>
                <a:spcPct val="20000"/>
              </a:spcBef>
              <a:buClr>
                <a:srgbClr val="2D5902"/>
              </a:buClr>
              <a:buFont typeface="Wingdings" charset="0"/>
              <a:buNone/>
            </a:pPr>
            <a:r>
              <a:rPr lang="ar-JO" b="1" dirty="0">
                <a:cs typeface="Arial" charset="0"/>
              </a:rPr>
              <a:t>روح النعمة (عب 10: 9)</a:t>
            </a:r>
          </a:p>
          <a:p>
            <a:pPr marL="0" lvl="2" algn="r" eaLnBrk="1" hangingPunct="1">
              <a:lnSpc>
                <a:spcPct val="90000"/>
              </a:lnSpc>
              <a:spcBef>
                <a:spcPct val="20000"/>
              </a:spcBef>
              <a:buClr>
                <a:srgbClr val="2D5902"/>
              </a:buClr>
              <a:buFont typeface="Wingdings" charset="0"/>
              <a:buNone/>
            </a:pPr>
            <a:r>
              <a:rPr lang="ar-JO" b="1" dirty="0">
                <a:cs typeface="Arial" charset="0"/>
              </a:rPr>
              <a:t>روح المجد (1 بط 4: 14)</a:t>
            </a:r>
          </a:p>
          <a:p>
            <a:pPr marL="0" lvl="2" algn="r" eaLnBrk="1" hangingPunct="1">
              <a:lnSpc>
                <a:spcPct val="90000"/>
              </a:lnSpc>
              <a:spcBef>
                <a:spcPct val="20000"/>
              </a:spcBef>
              <a:buClr>
                <a:srgbClr val="2D5902"/>
              </a:buClr>
              <a:buFont typeface="Wingdings" charset="0"/>
              <a:buNone/>
            </a:pPr>
            <a:r>
              <a:rPr lang="ar-JO" b="1" dirty="0">
                <a:cs typeface="Arial" charset="0"/>
              </a:rPr>
              <a:t>الروح الأبدي (عب 9: 14)</a:t>
            </a:r>
          </a:p>
          <a:p>
            <a:pPr marL="0" lvl="2" algn="r" eaLnBrk="1" hangingPunct="1">
              <a:lnSpc>
                <a:spcPct val="90000"/>
              </a:lnSpc>
              <a:spcBef>
                <a:spcPct val="20000"/>
              </a:spcBef>
              <a:buClr>
                <a:srgbClr val="2D5902"/>
              </a:buClr>
              <a:buFont typeface="Wingdings" charset="0"/>
              <a:buNone/>
            </a:pPr>
            <a:r>
              <a:rPr lang="ar-JO" b="1" dirty="0">
                <a:cs typeface="Arial" charset="0"/>
              </a:rPr>
              <a:t>المعزي (يو 14: 26)</a:t>
            </a:r>
            <a:endParaRPr lang="en-US" b="1" dirty="0">
              <a:cs typeface="Arial" charset="0"/>
            </a:endParaRPr>
          </a:p>
          <a:p>
            <a:pPr marL="0" lvl="2" algn="r" eaLnBrk="1" hangingPunct="1">
              <a:lnSpc>
                <a:spcPct val="90000"/>
              </a:lnSpc>
              <a:spcBef>
                <a:spcPct val="20000"/>
              </a:spcBef>
              <a:buClr>
                <a:srgbClr val="2D5902"/>
              </a:buClr>
              <a:buFont typeface="Wingdings" charset="0"/>
              <a:buNone/>
            </a:pPr>
            <a:endParaRPr lang="en-US" b="1" dirty="0">
              <a:cs typeface="Arial" charset="0"/>
            </a:endParaRPr>
          </a:p>
          <a:p>
            <a:pPr algn="r">
              <a:spcBef>
                <a:spcPct val="20000"/>
              </a:spcBef>
              <a:buClr>
                <a:srgbClr val="2D5902"/>
              </a:buClr>
              <a:buFont typeface="Wingdings" charset="0"/>
              <a:buChar char=""/>
            </a:pPr>
            <a:endParaRPr kumimoji="1" lang="en-US" sz="3200" b="1" dirty="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992082096"/>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الرابط للعرض التقديميِّ "علم الروح القدس (نيوماتولوجيا)" متاحٌ على الموقع الإلكترونيّ:</a:t>
            </a:r>
            <a:br>
              <a:rPr lang="ar-JO"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solidFill>
                  <a:srgbClr val="FFFFFF"/>
                </a:solidFill>
                <a:latin typeface="Arial" panose="020B0604020202020204" pitchFamily="34" charset="0"/>
                <a:ea typeface="ＭＳ Ｐゴシック" charset="0"/>
                <a:cs typeface="Arial" panose="020B0604020202020204" pitchFamily="34" charset="0"/>
              </a:rPr>
              <a:t> </a:t>
            </a:r>
            <a:r>
              <a:rPr lang="en-US" sz="2400" b="1" dirty="0">
                <a:solidFill>
                  <a:srgbClr val="FFFFFF"/>
                </a:solidFill>
                <a:latin typeface="Arial" panose="020B0604020202020204" pitchFamily="34" charset="0"/>
                <a:ea typeface="ＭＳ Ｐゴシック" charset="0"/>
                <a:cs typeface="Arial" panose="020B0604020202020204" pitchFamily="34" charset="0"/>
              </a:rPr>
              <a:t>BibleStudyDownloads.org</a:t>
            </a:r>
          </a:p>
        </p:txBody>
      </p:sp>
      <p:sp>
        <p:nvSpPr>
          <p:cNvPr id="99331" name="Rectangle 1026"/>
          <p:cNvSpPr txBox="1">
            <a:spLocks noChangeArrowheads="1"/>
          </p:cNvSpPr>
          <p:nvPr/>
        </p:nvSpPr>
        <p:spPr bwMode="auto">
          <a:xfrm>
            <a:off x="0" y="-27384"/>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92696"/>
            <a:ext cx="9232347" cy="5450314"/>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8275436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5" name="Text Box 2"/>
          <p:cNvSpPr txBox="1">
            <a:spLocks noChangeArrowheads="1"/>
          </p:cNvSpPr>
          <p:nvPr/>
        </p:nvSpPr>
        <p:spPr bwMode="auto">
          <a:xfrm>
            <a:off x="838517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latin typeface="Arial" panose="020B0604020202020204" pitchFamily="34" charset="0"/>
                <a:cs typeface="Arial" panose="020B0604020202020204" pitchFamily="34" charset="0"/>
              </a:rPr>
              <a:t>xx</a:t>
            </a:r>
          </a:p>
        </p:txBody>
      </p:sp>
      <p:grpSp>
        <p:nvGrpSpPr>
          <p:cNvPr id="2" name="Group 3"/>
          <p:cNvGrpSpPr>
            <a:grpSpLocks/>
          </p:cNvGrpSpPr>
          <p:nvPr/>
        </p:nvGrpSpPr>
        <p:grpSpPr bwMode="auto">
          <a:xfrm>
            <a:off x="0" y="533400"/>
            <a:ext cx="9144000" cy="6324600"/>
            <a:chOff x="0" y="336"/>
            <a:chExt cx="5760" cy="3984"/>
          </a:xfrm>
        </p:grpSpPr>
        <p:sp>
          <p:nvSpPr>
            <p:cNvPr id="180228" name="Rectangle 4"/>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grpSp>
          <p:nvGrpSpPr>
            <p:cNvPr id="180229" name="Group 5"/>
            <p:cNvGrpSpPr>
              <a:grpSpLocks/>
            </p:cNvGrpSpPr>
            <p:nvPr/>
          </p:nvGrpSpPr>
          <p:grpSpPr bwMode="auto">
            <a:xfrm>
              <a:off x="0" y="336"/>
              <a:ext cx="5760" cy="3954"/>
              <a:chOff x="0" y="336"/>
              <a:chExt cx="5760" cy="3954"/>
            </a:xfrm>
          </p:grpSpPr>
          <p:grpSp>
            <p:nvGrpSpPr>
              <p:cNvPr id="180230" name="Group 6"/>
              <p:cNvGrpSpPr>
                <a:grpSpLocks/>
              </p:cNvGrpSpPr>
              <p:nvPr/>
            </p:nvGrpSpPr>
            <p:grpSpPr bwMode="auto">
              <a:xfrm>
                <a:off x="0" y="336"/>
                <a:ext cx="5760" cy="3936"/>
                <a:chOff x="0" y="480"/>
                <a:chExt cx="5760" cy="3648"/>
              </a:xfrm>
            </p:grpSpPr>
            <p:sp>
              <p:nvSpPr>
                <p:cNvPr id="180235" name="Rectangle 7"/>
                <p:cNvSpPr>
                  <a:spLocks noChangeArrowheads="1"/>
                </p:cNvSpPr>
                <p:nvPr/>
              </p:nvSpPr>
              <p:spPr bwMode="auto">
                <a:xfrm>
                  <a:off x="46" y="480"/>
                  <a:ext cx="833"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en-US" sz="1200" b="1">
                      <a:latin typeface="Arial" panose="020B0604020202020204" pitchFamily="34" charset="0"/>
                      <a:cs typeface="Arial" panose="020B0604020202020204" pitchFamily="34" charset="0"/>
                    </a:rPr>
                    <a:t> </a:t>
                  </a:r>
                </a:p>
                <a:p>
                  <a:pPr algn="ctr"/>
                  <a:endParaRPr lang="en-US" sz="1200" b="1">
                    <a:latin typeface="Arial" panose="020B0604020202020204" pitchFamily="34" charset="0"/>
                    <a:cs typeface="Arial" panose="020B0604020202020204" pitchFamily="34" charset="0"/>
                  </a:endParaRPr>
                </a:p>
              </p:txBody>
            </p:sp>
            <p:sp>
              <p:nvSpPr>
                <p:cNvPr id="180236" name="Rectangle 8"/>
                <p:cNvSpPr>
                  <a:spLocks noChangeArrowheads="1"/>
                </p:cNvSpPr>
                <p:nvPr/>
              </p:nvSpPr>
              <p:spPr bwMode="auto">
                <a:xfrm>
                  <a:off x="864" y="480"/>
                  <a:ext cx="1200"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400" b="1" dirty="0">
                      <a:latin typeface="Arial" panose="020B0604020202020204" pitchFamily="34" charset="0"/>
                      <a:cs typeface="Arial" panose="020B0604020202020204" pitchFamily="34" charset="0"/>
                    </a:rPr>
                    <a:t>الأناجيل/الأعمال</a:t>
                  </a:r>
                  <a:endParaRPr lang="en-US" sz="1400" b="1" dirty="0">
                    <a:latin typeface="Arial" panose="020B0604020202020204" pitchFamily="34" charset="0"/>
                    <a:cs typeface="Arial" panose="020B0604020202020204" pitchFamily="34" charset="0"/>
                  </a:endParaRPr>
                </a:p>
              </p:txBody>
            </p:sp>
            <p:sp>
              <p:nvSpPr>
                <p:cNvPr id="180237" name="Rectangle 9"/>
                <p:cNvSpPr>
                  <a:spLocks noChangeArrowheads="1"/>
                </p:cNvSpPr>
                <p:nvPr/>
              </p:nvSpPr>
              <p:spPr bwMode="auto">
                <a:xfrm>
                  <a:off x="2064" y="480"/>
                  <a:ext cx="3627"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400" b="1" dirty="0">
                      <a:latin typeface="Arial" panose="020B0604020202020204" pitchFamily="34" charset="0"/>
                      <a:cs typeface="Arial" panose="020B0604020202020204" pitchFamily="34" charset="0"/>
                    </a:rPr>
                    <a:t>1 كورنثوس 12: 13</a:t>
                  </a:r>
                  <a:endParaRPr lang="en-US" sz="1200" b="1" dirty="0">
                    <a:latin typeface="Arial" panose="020B0604020202020204" pitchFamily="34" charset="0"/>
                    <a:cs typeface="Arial" panose="020B0604020202020204" pitchFamily="34" charset="0"/>
                  </a:endParaRPr>
                </a:p>
              </p:txBody>
            </p:sp>
            <p:sp>
              <p:nvSpPr>
                <p:cNvPr id="180238" name="Rectangle 10"/>
                <p:cNvSpPr>
                  <a:spLocks noChangeArrowheads="1"/>
                </p:cNvSpPr>
                <p:nvPr/>
              </p:nvSpPr>
              <p:spPr bwMode="auto">
                <a:xfrm>
                  <a:off x="46" y="1116"/>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ترجمة: كيف يتم تقديم </a:t>
                  </a:r>
                  <a:r>
                    <a:rPr lang="en-US" sz="1200" b="1" dirty="0" err="1">
                      <a:latin typeface="Arial" panose="020B0604020202020204" pitchFamily="34" charset="0"/>
                      <a:cs typeface="Arial" panose="020B0604020202020204" pitchFamily="34" charset="0"/>
                    </a:rPr>
                    <a:t>baptizo</a:t>
                  </a:r>
                  <a:r>
                    <a:rPr lang="en-US" sz="1200" b="1" dirty="0">
                      <a:latin typeface="Arial" panose="020B0604020202020204" pitchFamily="34" charset="0"/>
                      <a:cs typeface="Arial" panose="020B0604020202020204" pitchFamily="34" charset="0"/>
                    </a:rPr>
                    <a:t> </a:t>
                  </a:r>
                  <a:r>
                    <a:rPr lang="en-US" sz="1200" b="1" dirty="0" err="1">
                      <a:latin typeface="Arial" panose="020B0604020202020204" pitchFamily="34" charset="0"/>
                      <a:cs typeface="Arial" panose="020B0604020202020204" pitchFamily="34" charset="0"/>
                    </a:rPr>
                    <a:t>en</a:t>
                  </a:r>
                  <a:r>
                    <a:rPr lang="en-US" sz="1200" b="1" dirty="0">
                      <a:latin typeface="Arial" panose="020B0604020202020204" pitchFamily="34" charset="0"/>
                      <a:cs typeface="Arial" panose="020B0604020202020204" pitchFamily="34" charset="0"/>
                    </a:rPr>
                    <a:t> </a:t>
                  </a:r>
                  <a:r>
                    <a:rPr lang="en-US" sz="1200" b="1" dirty="0" err="1">
                      <a:latin typeface="Arial" panose="020B0604020202020204" pitchFamily="34" charset="0"/>
                      <a:cs typeface="Arial" panose="020B0604020202020204" pitchFamily="34" charset="0"/>
                    </a:rPr>
                    <a:t>pneumati</a:t>
                  </a:r>
                  <a:r>
                    <a:rPr lang="en-US" sz="1200" b="1" dirty="0">
                      <a:latin typeface="Arial" panose="020B0604020202020204" pitchFamily="34" charset="0"/>
                      <a:cs typeface="Arial" panose="020B0604020202020204" pitchFamily="34" charset="0"/>
                    </a:rPr>
                    <a:t>؟</a:t>
                  </a:r>
                </a:p>
              </p:txBody>
            </p:sp>
            <p:sp>
              <p:nvSpPr>
                <p:cNvPr id="180239" name="Rectangle 11"/>
                <p:cNvSpPr>
                  <a:spLocks noChangeArrowheads="1"/>
                </p:cNvSpPr>
                <p:nvPr/>
              </p:nvSpPr>
              <p:spPr bwMode="auto">
                <a:xfrm>
                  <a:off x="1060" y="1116"/>
                  <a:ext cx="867"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سيعمدكم بالروح القدس</a:t>
                  </a:r>
                  <a:endParaRPr lang="en-US" sz="1200" b="1" dirty="0">
                    <a:latin typeface="Arial" panose="020B0604020202020204" pitchFamily="34" charset="0"/>
                    <a:cs typeface="Arial" panose="020B0604020202020204" pitchFamily="34" charset="0"/>
                  </a:endParaRPr>
                </a:p>
              </p:txBody>
            </p:sp>
            <p:sp>
              <p:nvSpPr>
                <p:cNvPr id="180240" name="Rectangle 12"/>
                <p:cNvSpPr>
                  <a:spLocks noChangeArrowheads="1"/>
                </p:cNvSpPr>
                <p:nvPr/>
              </p:nvSpPr>
              <p:spPr bwMode="auto">
                <a:xfrm>
                  <a:off x="2064"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جميعنا اعتمدنا بروح واحد لنصير جسدًا واحدًا</a:t>
                  </a:r>
                  <a:endParaRPr lang="en-US" sz="1200" b="1" dirty="0">
                    <a:latin typeface="Arial" panose="020B0604020202020204" pitchFamily="34" charset="0"/>
                    <a:cs typeface="Arial" panose="020B0604020202020204" pitchFamily="34" charset="0"/>
                  </a:endParaRPr>
                </a:p>
              </p:txBody>
            </p:sp>
            <p:sp>
              <p:nvSpPr>
                <p:cNvPr id="180241" name="Rectangle 13"/>
                <p:cNvSpPr>
                  <a:spLocks noChangeArrowheads="1"/>
                </p:cNvSpPr>
                <p:nvPr/>
              </p:nvSpPr>
              <p:spPr bwMode="auto">
                <a:xfrm>
                  <a:off x="3227"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جميعنا اعتمدنا بروح واحد إلى جسد واحد</a:t>
                  </a:r>
                  <a:endParaRPr lang="en-US" sz="1200" b="1" dirty="0">
                    <a:latin typeface="Arial" panose="020B0604020202020204" pitchFamily="34" charset="0"/>
                    <a:cs typeface="Arial" panose="020B0604020202020204" pitchFamily="34" charset="0"/>
                  </a:endParaRPr>
                </a:p>
              </p:txBody>
            </p:sp>
            <p:sp>
              <p:nvSpPr>
                <p:cNvPr id="180242" name="Rectangle 14"/>
                <p:cNvSpPr>
                  <a:spLocks noChangeArrowheads="1"/>
                </p:cNvSpPr>
                <p:nvPr/>
              </p:nvSpPr>
              <p:spPr bwMode="auto">
                <a:xfrm>
                  <a:off x="4390" y="1116"/>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جميعنا اعتمدنا بروح واحد إلى جسد واحد</a:t>
                  </a:r>
                  <a:endParaRPr lang="en-US" sz="1200" b="1" dirty="0">
                    <a:latin typeface="Arial" panose="020B0604020202020204" pitchFamily="34" charset="0"/>
                    <a:cs typeface="Arial" panose="020B0604020202020204" pitchFamily="34" charset="0"/>
                  </a:endParaRPr>
                </a:p>
              </p:txBody>
            </p:sp>
            <p:sp>
              <p:nvSpPr>
                <p:cNvPr id="180243" name="Rectangle 15"/>
                <p:cNvSpPr>
                  <a:spLocks noChangeArrowheads="1"/>
                </p:cNvSpPr>
                <p:nvPr/>
              </p:nvSpPr>
              <p:spPr bwMode="auto">
                <a:xfrm>
                  <a:off x="46" y="149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الوكيل: من يعمد؟ ("بواسطة…")</a:t>
                  </a:r>
                  <a:endParaRPr lang="en-US" sz="1200" b="1" dirty="0">
                    <a:latin typeface="Arial" panose="020B0604020202020204" pitchFamily="34" charset="0"/>
                    <a:cs typeface="Arial" panose="020B0604020202020204" pitchFamily="34" charset="0"/>
                  </a:endParaRPr>
                </a:p>
              </p:txBody>
            </p:sp>
            <p:sp>
              <p:nvSpPr>
                <p:cNvPr id="180244" name="Rectangle 16"/>
                <p:cNvSpPr>
                  <a:spLocks noChangeArrowheads="1"/>
                </p:cNvSpPr>
                <p:nvPr/>
              </p:nvSpPr>
              <p:spPr bwMode="auto">
                <a:xfrm>
                  <a:off x="924" y="149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المسيح</a:t>
                  </a:r>
                  <a:endParaRPr lang="en-US" sz="1200" b="1" dirty="0">
                    <a:latin typeface="Arial" panose="020B0604020202020204" pitchFamily="34" charset="0"/>
                    <a:cs typeface="Arial" panose="020B0604020202020204" pitchFamily="34" charset="0"/>
                  </a:endParaRPr>
                </a:p>
              </p:txBody>
            </p:sp>
            <p:sp>
              <p:nvSpPr>
                <p:cNvPr id="180245" name="Rectangle 17"/>
                <p:cNvSpPr>
                  <a:spLocks noChangeArrowheads="1"/>
                </p:cNvSpPr>
                <p:nvPr/>
              </p:nvSpPr>
              <p:spPr bwMode="auto">
                <a:xfrm>
                  <a:off x="2064"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46" name="Rectangle 18"/>
                <p:cNvSpPr>
                  <a:spLocks noChangeArrowheads="1"/>
                </p:cNvSpPr>
                <p:nvPr/>
              </p:nvSpPr>
              <p:spPr bwMode="auto">
                <a:xfrm>
                  <a:off x="3227"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الروح القدس</a:t>
                  </a:r>
                  <a:endParaRPr lang="en-US" sz="1200" b="1" dirty="0">
                    <a:latin typeface="Arial" panose="020B0604020202020204" pitchFamily="34" charset="0"/>
                    <a:cs typeface="Arial" panose="020B0604020202020204" pitchFamily="34" charset="0"/>
                  </a:endParaRPr>
                </a:p>
                <a:p>
                  <a:pPr algn="ctr"/>
                  <a:r>
                    <a:rPr lang="en-US" sz="1200" b="1" dirty="0">
                      <a:latin typeface="Arial" panose="020B0604020202020204" pitchFamily="34" charset="0"/>
                      <a:cs typeface="Arial" panose="020B0604020202020204" pitchFamily="34" charset="0"/>
                    </a:rPr>
                    <a:t>(</a:t>
                  </a:r>
                  <a:r>
                    <a:rPr lang="ar-JO" sz="1200" b="1" dirty="0">
                      <a:latin typeface="Arial" panose="020B0604020202020204" pitchFamily="34" charset="0"/>
                      <a:cs typeface="Arial" panose="020B0604020202020204" pitchFamily="34" charset="0"/>
                    </a:rPr>
                    <a:t>تحت المسيح</a:t>
                  </a:r>
                  <a:r>
                    <a:rPr lang="en-US" sz="1200" b="1" dirty="0">
                      <a:latin typeface="Arial" panose="020B0604020202020204" pitchFamily="34" charset="0"/>
                      <a:cs typeface="Arial" panose="020B0604020202020204" pitchFamily="34" charset="0"/>
                    </a:rPr>
                    <a:t>)</a:t>
                  </a:r>
                </a:p>
              </p:txBody>
            </p:sp>
            <p:sp>
              <p:nvSpPr>
                <p:cNvPr id="180247" name="Rectangle 19"/>
                <p:cNvSpPr>
                  <a:spLocks noChangeArrowheads="1"/>
                </p:cNvSpPr>
                <p:nvPr/>
              </p:nvSpPr>
              <p:spPr bwMode="auto">
                <a:xfrm>
                  <a:off x="4390" y="149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 – لكن الأناجيل تظهر أنه المسيح</a:t>
                  </a:r>
                  <a:endParaRPr lang="en-US" sz="1200" b="1" dirty="0">
                    <a:latin typeface="Arial" panose="020B0604020202020204" pitchFamily="34" charset="0"/>
                    <a:cs typeface="Arial" panose="020B0604020202020204" pitchFamily="34" charset="0"/>
                  </a:endParaRPr>
                </a:p>
              </p:txBody>
            </p:sp>
            <p:sp>
              <p:nvSpPr>
                <p:cNvPr id="180248" name="Rectangle 20"/>
                <p:cNvSpPr>
                  <a:spLocks noChangeArrowheads="1"/>
                </p:cNvSpPr>
                <p:nvPr/>
              </p:nvSpPr>
              <p:spPr bwMode="auto">
                <a:xfrm>
                  <a:off x="46" y="1829"/>
                  <a:ext cx="878"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الأداة: بماذا أو بمن يعتمد المؤمن؟</a:t>
                  </a:r>
                  <a:endParaRPr lang="en-US" sz="1200" b="1" dirty="0">
                    <a:latin typeface="Arial" panose="020B0604020202020204" pitchFamily="34" charset="0"/>
                    <a:cs typeface="Arial" panose="020B0604020202020204" pitchFamily="34" charset="0"/>
                  </a:endParaRPr>
                </a:p>
              </p:txBody>
            </p:sp>
            <p:sp>
              <p:nvSpPr>
                <p:cNvPr id="180249" name="Rectangle 21"/>
                <p:cNvSpPr>
                  <a:spLocks noChangeArrowheads="1"/>
                </p:cNvSpPr>
                <p:nvPr/>
              </p:nvSpPr>
              <p:spPr bwMode="auto">
                <a:xfrm>
                  <a:off x="924" y="1829"/>
                  <a:ext cx="1140"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الروح القدس - متى يقول العدد 3 أن الجميع يعتمدون إما بالروح (الآية 11، المؤمنين) أو بالنار (الآية 12، غير المؤمنين)</a:t>
                  </a:r>
                  <a:endParaRPr lang="en-US" sz="1200" b="1" dirty="0">
                    <a:latin typeface="Arial" panose="020B0604020202020204" pitchFamily="34" charset="0"/>
                    <a:cs typeface="Arial" panose="020B0604020202020204" pitchFamily="34" charset="0"/>
                  </a:endParaRPr>
                </a:p>
              </p:txBody>
            </p:sp>
            <p:sp>
              <p:nvSpPr>
                <p:cNvPr id="180250" name="Rectangle 22"/>
                <p:cNvSpPr>
                  <a:spLocks noChangeArrowheads="1"/>
                </p:cNvSpPr>
                <p:nvPr/>
              </p:nvSpPr>
              <p:spPr bwMode="auto">
                <a:xfrm>
                  <a:off x="2064"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51" name="Rectangle 23"/>
                <p:cNvSpPr>
                  <a:spLocks noChangeArrowheads="1"/>
                </p:cNvSpPr>
                <p:nvPr/>
              </p:nvSpPr>
              <p:spPr bwMode="auto">
                <a:xfrm>
                  <a:off x="3227"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52" name="Rectangle 24"/>
                <p:cNvSpPr>
                  <a:spLocks noChangeArrowheads="1"/>
                </p:cNvSpPr>
                <p:nvPr/>
              </p:nvSpPr>
              <p:spPr bwMode="auto">
                <a:xfrm>
                  <a:off x="4390" y="1829"/>
                  <a:ext cx="1312"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الروح القدس</a:t>
                  </a:r>
                  <a:endParaRPr lang="en-US" sz="1200" b="1" dirty="0">
                    <a:latin typeface="Arial" panose="020B0604020202020204" pitchFamily="34" charset="0"/>
                    <a:cs typeface="Arial" panose="020B0604020202020204" pitchFamily="34" charset="0"/>
                  </a:endParaRPr>
                </a:p>
              </p:txBody>
            </p:sp>
            <p:sp>
              <p:nvSpPr>
                <p:cNvPr id="180253" name="Rectangle 25"/>
                <p:cNvSpPr>
                  <a:spLocks noChangeArrowheads="1"/>
                </p:cNvSpPr>
                <p:nvPr/>
              </p:nvSpPr>
              <p:spPr bwMode="auto">
                <a:xfrm>
                  <a:off x="46" y="2295"/>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المجال: في أي عنصر هي المعمودية؟</a:t>
                  </a:r>
                  <a:endParaRPr lang="en-US" sz="1200" b="1" dirty="0">
                    <a:latin typeface="Arial" panose="020B0604020202020204" pitchFamily="34" charset="0"/>
                    <a:cs typeface="Arial" panose="020B0604020202020204" pitchFamily="34" charset="0"/>
                  </a:endParaRPr>
                </a:p>
              </p:txBody>
            </p:sp>
            <p:sp>
              <p:nvSpPr>
                <p:cNvPr id="180254" name="Rectangle 26"/>
                <p:cNvSpPr>
                  <a:spLocks noChangeArrowheads="1"/>
                </p:cNvSpPr>
                <p:nvPr/>
              </p:nvSpPr>
              <p:spPr bwMode="auto">
                <a:xfrm>
                  <a:off x="924" y="2295"/>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endParaRPr lang="en-US" sz="1200" b="1" dirty="0">
                    <a:latin typeface="Arial" panose="020B0604020202020204" pitchFamily="34" charset="0"/>
                    <a:cs typeface="Arial" panose="020B0604020202020204" pitchFamily="34" charset="0"/>
                  </a:endParaRPr>
                </a:p>
              </p:txBody>
            </p:sp>
            <p:sp>
              <p:nvSpPr>
                <p:cNvPr id="180255" name="Rectangle 27"/>
                <p:cNvSpPr>
                  <a:spLocks noChangeArrowheads="1"/>
                </p:cNvSpPr>
                <p:nvPr/>
              </p:nvSpPr>
              <p:spPr bwMode="auto">
                <a:xfrm>
                  <a:off x="2064"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الروح القدس</a:t>
                  </a:r>
                  <a:endParaRPr lang="en-US" sz="1200" b="1" dirty="0">
                    <a:latin typeface="Arial" panose="020B0604020202020204" pitchFamily="34" charset="0"/>
                    <a:cs typeface="Arial" panose="020B0604020202020204" pitchFamily="34" charset="0"/>
                  </a:endParaRPr>
                </a:p>
              </p:txBody>
            </p:sp>
            <p:sp>
              <p:nvSpPr>
                <p:cNvPr id="180256" name="Rectangle 28"/>
                <p:cNvSpPr>
                  <a:spLocks noChangeArrowheads="1"/>
                </p:cNvSpPr>
                <p:nvPr/>
              </p:nvSpPr>
              <p:spPr bwMode="auto">
                <a:xfrm>
                  <a:off x="3227"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جسد المسيح</a:t>
                  </a:r>
                  <a:endParaRPr lang="en-US" sz="1200" b="1" dirty="0">
                    <a:latin typeface="Arial" panose="020B0604020202020204" pitchFamily="34" charset="0"/>
                    <a:cs typeface="Arial" panose="020B0604020202020204" pitchFamily="34" charset="0"/>
                  </a:endParaRPr>
                </a:p>
              </p:txBody>
            </p:sp>
            <p:sp>
              <p:nvSpPr>
                <p:cNvPr id="180257" name="Rectangle 29"/>
                <p:cNvSpPr>
                  <a:spLocks noChangeArrowheads="1"/>
                </p:cNvSpPr>
                <p:nvPr/>
              </p:nvSpPr>
              <p:spPr bwMode="auto">
                <a:xfrm>
                  <a:off x="4390" y="2295"/>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جسد المسيح</a:t>
                  </a:r>
                  <a:endParaRPr lang="en-US" sz="1200" b="1" dirty="0">
                    <a:latin typeface="Arial" panose="020B0604020202020204" pitchFamily="34" charset="0"/>
                    <a:cs typeface="Arial" panose="020B0604020202020204" pitchFamily="34" charset="0"/>
                  </a:endParaRPr>
                </a:p>
              </p:txBody>
            </p:sp>
            <p:sp>
              <p:nvSpPr>
                <p:cNvPr id="180258" name="Rectangle 30"/>
                <p:cNvSpPr>
                  <a:spLocks noChangeArrowheads="1"/>
                </p:cNvSpPr>
                <p:nvPr/>
              </p:nvSpPr>
              <p:spPr bwMode="auto">
                <a:xfrm>
                  <a:off x="46" y="2630"/>
                  <a:ext cx="878"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الهدف: ما هي الغاية أو الغرض من المعمودية؟</a:t>
                  </a:r>
                  <a:endParaRPr lang="en-US" sz="1200" b="1" dirty="0">
                    <a:latin typeface="Arial" panose="020B0604020202020204" pitchFamily="34" charset="0"/>
                    <a:cs typeface="Arial" panose="020B0604020202020204" pitchFamily="34" charset="0"/>
                  </a:endParaRPr>
                </a:p>
              </p:txBody>
            </p:sp>
            <p:sp>
              <p:nvSpPr>
                <p:cNvPr id="180259" name="Rectangle 31"/>
                <p:cNvSpPr>
                  <a:spLocks noChangeArrowheads="1"/>
                </p:cNvSpPr>
                <p:nvPr/>
              </p:nvSpPr>
              <p:spPr bwMode="auto">
                <a:xfrm>
                  <a:off x="924" y="2630"/>
                  <a:ext cx="1140"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60" name="Rectangle 32"/>
                <p:cNvSpPr>
                  <a:spLocks noChangeArrowheads="1"/>
                </p:cNvSpPr>
                <p:nvPr/>
              </p:nvSpPr>
              <p:spPr bwMode="auto">
                <a:xfrm>
                  <a:off x="2064"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جسد المسيح</a:t>
                  </a:r>
                  <a:endParaRPr lang="en-US" sz="1200" b="1" dirty="0">
                    <a:latin typeface="Arial" panose="020B0604020202020204" pitchFamily="34" charset="0"/>
                    <a:cs typeface="Arial" panose="020B0604020202020204" pitchFamily="34" charset="0"/>
                  </a:endParaRPr>
                </a:p>
              </p:txBody>
            </p:sp>
            <p:sp>
              <p:nvSpPr>
                <p:cNvPr id="180261" name="Rectangle 33"/>
                <p:cNvSpPr>
                  <a:spLocks noChangeArrowheads="1"/>
                </p:cNvSpPr>
                <p:nvPr/>
              </p:nvSpPr>
              <p:spPr bwMode="auto">
                <a:xfrm>
                  <a:off x="3227"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62" name="Rectangle 34"/>
                <p:cNvSpPr>
                  <a:spLocks noChangeArrowheads="1"/>
                </p:cNvSpPr>
                <p:nvPr/>
              </p:nvSpPr>
              <p:spPr bwMode="auto">
                <a:xfrm>
                  <a:off x="4390" y="2630"/>
                  <a:ext cx="1312"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مذكور)</a:t>
                  </a:r>
                </a:p>
              </p:txBody>
            </p:sp>
            <p:sp>
              <p:nvSpPr>
                <p:cNvPr id="180263" name="Rectangle 35"/>
                <p:cNvSpPr>
                  <a:spLocks noChangeArrowheads="1"/>
                </p:cNvSpPr>
                <p:nvPr/>
              </p:nvSpPr>
              <p:spPr bwMode="auto">
                <a:xfrm>
                  <a:off x="46" y="296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كيف تتم ترجمة إيس هن سوما؟</a:t>
                  </a:r>
                  <a:endParaRPr lang="en-US" sz="1200" b="1" dirty="0">
                    <a:latin typeface="Arial" panose="020B0604020202020204" pitchFamily="34" charset="0"/>
                    <a:cs typeface="Arial" panose="020B0604020202020204" pitchFamily="34" charset="0"/>
                  </a:endParaRPr>
                </a:p>
              </p:txBody>
            </p:sp>
            <p:sp>
              <p:nvSpPr>
                <p:cNvPr id="180264" name="Rectangle 36"/>
                <p:cNvSpPr>
                  <a:spLocks noChangeArrowheads="1"/>
                </p:cNvSpPr>
                <p:nvPr/>
              </p:nvSpPr>
              <p:spPr bwMode="auto">
                <a:xfrm>
                  <a:off x="924" y="296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موجود</a:t>
                  </a:r>
                  <a:endParaRPr lang="en-US" sz="1200" b="1" dirty="0">
                    <a:latin typeface="Arial" panose="020B0604020202020204" pitchFamily="34" charset="0"/>
                    <a:cs typeface="Arial" panose="020B0604020202020204" pitchFamily="34" charset="0"/>
                  </a:endParaRPr>
                </a:p>
              </p:txBody>
            </p:sp>
            <p:sp>
              <p:nvSpPr>
                <p:cNvPr id="180265" name="Rectangle 37"/>
                <p:cNvSpPr>
                  <a:spLocks noChangeArrowheads="1"/>
                </p:cNvSpPr>
                <p:nvPr/>
              </p:nvSpPr>
              <p:spPr bwMode="auto">
                <a:xfrm>
                  <a:off x="2064"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ليكونوا جسدًا واحدًا (الهدف أو النهاية)</a:t>
                  </a:r>
                  <a:endParaRPr lang="en-US" sz="1200" b="1" dirty="0">
                    <a:latin typeface="Arial" panose="020B0604020202020204" pitchFamily="34" charset="0"/>
                    <a:cs typeface="Arial" panose="020B0604020202020204" pitchFamily="34" charset="0"/>
                  </a:endParaRPr>
                </a:p>
              </p:txBody>
            </p:sp>
            <p:sp>
              <p:nvSpPr>
                <p:cNvPr id="180266" name="Rectangle 38"/>
                <p:cNvSpPr>
                  <a:spLocks noChangeArrowheads="1"/>
                </p:cNvSpPr>
                <p:nvPr/>
              </p:nvSpPr>
              <p:spPr bwMode="auto">
                <a:xfrm>
                  <a:off x="3227"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في جسد واحد (مجال)</a:t>
                  </a:r>
                  <a:endParaRPr lang="en-US" sz="1200" b="1" dirty="0">
                    <a:latin typeface="Arial" panose="020B0604020202020204" pitchFamily="34" charset="0"/>
                    <a:cs typeface="Arial" panose="020B0604020202020204" pitchFamily="34" charset="0"/>
                  </a:endParaRPr>
                </a:p>
              </p:txBody>
            </p:sp>
            <p:sp>
              <p:nvSpPr>
                <p:cNvPr id="180267" name="Rectangle 39"/>
                <p:cNvSpPr>
                  <a:spLocks noChangeArrowheads="1"/>
                </p:cNvSpPr>
                <p:nvPr/>
              </p:nvSpPr>
              <p:spPr bwMode="auto">
                <a:xfrm>
                  <a:off x="4390" y="296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altLang="ja-JP" sz="1200" b="1" dirty="0">
                      <a:latin typeface="Arial" panose="020B0604020202020204" pitchFamily="34" charset="0"/>
                      <a:cs typeface="Arial" panose="020B0604020202020204" pitchFamily="34" charset="0"/>
                    </a:rPr>
                    <a:t>"في جسد واحد" (مجال) - نفس الاستخدام في رو. 6: 3-4؛ عل. 3: 26-27</a:t>
                  </a:r>
                  <a:endParaRPr lang="en-US" sz="1200" b="1" dirty="0">
                    <a:latin typeface="Arial" panose="020B0604020202020204" pitchFamily="34" charset="0"/>
                    <a:cs typeface="Arial" panose="020B0604020202020204" pitchFamily="34" charset="0"/>
                  </a:endParaRPr>
                </a:p>
              </p:txBody>
            </p:sp>
            <p:sp>
              <p:nvSpPr>
                <p:cNvPr id="180268" name="Rectangle 40"/>
                <p:cNvSpPr>
                  <a:spLocks noChangeArrowheads="1"/>
                </p:cNvSpPr>
                <p:nvPr/>
              </p:nvSpPr>
              <p:spPr bwMode="auto">
                <a:xfrm>
                  <a:off x="46" y="3299"/>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ارتباط الأناجيل/أعمال الرسل برسلة 1 كو. 12:13</a:t>
                  </a:r>
                  <a:endParaRPr lang="en-US" sz="1200" b="1" dirty="0">
                    <a:latin typeface="Arial" panose="020B0604020202020204" pitchFamily="34" charset="0"/>
                    <a:cs typeface="Arial" panose="020B0604020202020204" pitchFamily="34" charset="0"/>
                  </a:endParaRPr>
                </a:p>
              </p:txBody>
            </p:sp>
            <p:sp>
              <p:nvSpPr>
                <p:cNvPr id="180269" name="Rectangle 41"/>
                <p:cNvSpPr>
                  <a:spLocks noChangeArrowheads="1"/>
                </p:cNvSpPr>
                <p:nvPr/>
              </p:nvSpPr>
              <p:spPr bwMode="auto">
                <a:xfrm>
                  <a:off x="924" y="3299"/>
                  <a:ext cx="1140"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en-US" sz="1200" b="1">
                      <a:latin typeface="Arial" panose="020B0604020202020204" pitchFamily="34" charset="0"/>
                      <a:cs typeface="Arial" panose="020B0604020202020204" pitchFamily="34" charset="0"/>
                    </a:rPr>
                    <a:t>—</a:t>
                  </a:r>
                </a:p>
              </p:txBody>
            </p:sp>
            <p:sp>
              <p:nvSpPr>
                <p:cNvPr id="180270" name="Rectangle 42"/>
                <p:cNvSpPr>
                  <a:spLocks noChangeArrowheads="1"/>
                </p:cNvSpPr>
                <p:nvPr/>
              </p:nvSpPr>
              <p:spPr bwMode="auto">
                <a:xfrm>
                  <a:off x="2064"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متعارش</a:t>
                  </a:r>
                  <a:endParaRPr lang="en-US" sz="1200" b="1" dirty="0">
                    <a:latin typeface="Arial" panose="020B0604020202020204" pitchFamily="34" charset="0"/>
                    <a:cs typeface="Arial" panose="020B0604020202020204" pitchFamily="34" charset="0"/>
                  </a:endParaRPr>
                </a:p>
              </p:txBody>
            </p:sp>
            <p:sp>
              <p:nvSpPr>
                <p:cNvPr id="180271" name="Rectangle 43"/>
                <p:cNvSpPr>
                  <a:spLocks noChangeArrowheads="1"/>
                </p:cNvSpPr>
                <p:nvPr/>
              </p:nvSpPr>
              <p:spPr bwMode="auto">
                <a:xfrm>
                  <a:off x="3227"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أكثر اتساقا</a:t>
                  </a:r>
                  <a:endParaRPr lang="en-US" sz="1200" b="1" dirty="0">
                    <a:latin typeface="Arial" panose="020B0604020202020204" pitchFamily="34" charset="0"/>
                    <a:cs typeface="Arial" panose="020B0604020202020204" pitchFamily="34" charset="0"/>
                  </a:endParaRPr>
                </a:p>
              </p:txBody>
            </p:sp>
            <p:sp>
              <p:nvSpPr>
                <p:cNvPr id="180272" name="Rectangle 44"/>
                <p:cNvSpPr>
                  <a:spLocks noChangeArrowheads="1"/>
                </p:cNvSpPr>
                <p:nvPr/>
              </p:nvSpPr>
              <p:spPr bwMode="auto">
                <a:xfrm>
                  <a:off x="4390" y="3299"/>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أكثر اتساقا</a:t>
                  </a:r>
                  <a:endParaRPr lang="en-US" sz="1200" b="1" dirty="0">
                    <a:latin typeface="Arial" panose="020B0604020202020204" pitchFamily="34" charset="0"/>
                    <a:cs typeface="Arial" panose="020B0604020202020204" pitchFamily="34" charset="0"/>
                  </a:endParaRPr>
                </a:p>
              </p:txBody>
            </p:sp>
            <p:grpSp>
              <p:nvGrpSpPr>
                <p:cNvPr id="180273" name="Group 45"/>
                <p:cNvGrpSpPr>
                  <a:grpSpLocks/>
                </p:cNvGrpSpPr>
                <p:nvPr/>
              </p:nvGrpSpPr>
              <p:grpSpPr bwMode="auto">
                <a:xfrm>
                  <a:off x="10" y="768"/>
                  <a:ext cx="902" cy="348"/>
                  <a:chOff x="0" y="509"/>
                  <a:chExt cx="672" cy="747"/>
                </a:xfrm>
              </p:grpSpPr>
              <p:sp>
                <p:nvSpPr>
                  <p:cNvPr id="180301" name="Rectangle 46"/>
                  <p:cNvSpPr>
                    <a:spLocks noChangeArrowheads="1"/>
                  </p:cNvSpPr>
                  <p:nvPr/>
                </p:nvSpPr>
                <p:spPr bwMode="auto">
                  <a:xfrm>
                    <a:off x="32" y="509"/>
                    <a:ext cx="608"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en-US" sz="1200" b="1">
                        <a:latin typeface="Arial" panose="020B0604020202020204" pitchFamily="34" charset="0"/>
                        <a:cs typeface="Arial" panose="020B0604020202020204" pitchFamily="34" charset="0"/>
                      </a:rPr>
                      <a:t> </a:t>
                    </a:r>
                  </a:p>
                  <a:p>
                    <a:pPr algn="ctr"/>
                    <a:endParaRPr lang="en-US" sz="1200" b="1">
                      <a:latin typeface="Arial" panose="020B0604020202020204" pitchFamily="34" charset="0"/>
                      <a:cs typeface="Arial" panose="020B0604020202020204" pitchFamily="34" charset="0"/>
                    </a:endParaRPr>
                  </a:p>
                </p:txBody>
              </p:sp>
              <p:sp>
                <p:nvSpPr>
                  <p:cNvPr id="180302" name="Rectangle 47"/>
                  <p:cNvSpPr>
                    <a:spLocks noChangeArrowheads="1"/>
                  </p:cNvSpPr>
                  <p:nvPr/>
                </p:nvSpPr>
                <p:spPr bwMode="auto">
                  <a:xfrm>
                    <a:off x="0" y="509"/>
                    <a:ext cx="672"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4" name="Group 48"/>
                <p:cNvGrpSpPr>
                  <a:grpSpLocks/>
                </p:cNvGrpSpPr>
                <p:nvPr/>
              </p:nvGrpSpPr>
              <p:grpSpPr bwMode="auto">
                <a:xfrm>
                  <a:off x="912" y="768"/>
                  <a:ext cx="1200" cy="348"/>
                  <a:chOff x="672" y="509"/>
                  <a:chExt cx="854" cy="747"/>
                </a:xfrm>
              </p:grpSpPr>
              <p:sp>
                <p:nvSpPr>
                  <p:cNvPr id="180299" name="Rectangle 49"/>
                  <p:cNvSpPr>
                    <a:spLocks noChangeArrowheads="1"/>
                  </p:cNvSpPr>
                  <p:nvPr/>
                </p:nvSpPr>
                <p:spPr bwMode="auto">
                  <a:xfrm>
                    <a:off x="704" y="509"/>
                    <a:ext cx="79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en-US" sz="1200" b="1" dirty="0">
                        <a:latin typeface="Arial" panose="020B0604020202020204" pitchFamily="34" charset="0"/>
                        <a:cs typeface="Arial" panose="020B0604020202020204" pitchFamily="34" charset="0"/>
                      </a:rPr>
                      <a:t> </a:t>
                    </a:r>
                    <a:r>
                      <a:rPr lang="ar-JO" sz="1200" b="1" dirty="0">
                        <a:latin typeface="Arial" panose="020B0604020202020204" pitchFamily="34" charset="0"/>
                        <a:cs typeface="Arial" panose="020B0604020202020204" pitchFamily="34" charset="0"/>
                      </a:rPr>
                      <a:t>متى 3:11؛ مرقس 1: 8؛ لوقا 3: 16؛ يوحنا ١: ٣٣؛ أعمال 1: 5؛ 2:33؛ 11:16</a:t>
                    </a:r>
                    <a:endParaRPr lang="en-US" sz="1200" b="1" dirty="0">
                      <a:latin typeface="Arial" panose="020B0604020202020204" pitchFamily="34" charset="0"/>
                      <a:cs typeface="Arial" panose="020B0604020202020204" pitchFamily="34" charset="0"/>
                    </a:endParaRPr>
                  </a:p>
                </p:txBody>
              </p:sp>
              <p:sp>
                <p:nvSpPr>
                  <p:cNvPr id="180300" name="Rectangle 50"/>
                  <p:cNvSpPr>
                    <a:spLocks noChangeArrowheads="1"/>
                  </p:cNvSpPr>
                  <p:nvPr/>
                </p:nvSpPr>
                <p:spPr bwMode="auto">
                  <a:xfrm>
                    <a:off x="672" y="509"/>
                    <a:ext cx="854"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5" name="Group 51"/>
                <p:cNvGrpSpPr>
                  <a:grpSpLocks/>
                </p:cNvGrpSpPr>
                <p:nvPr/>
              </p:nvGrpSpPr>
              <p:grpSpPr bwMode="auto">
                <a:xfrm>
                  <a:off x="2064" y="768"/>
                  <a:ext cx="1200" cy="348"/>
                  <a:chOff x="1526" y="509"/>
                  <a:chExt cx="870" cy="747"/>
                </a:xfrm>
              </p:grpSpPr>
              <p:sp>
                <p:nvSpPr>
                  <p:cNvPr id="180297" name="Rectangle 52"/>
                  <p:cNvSpPr>
                    <a:spLocks noChangeArrowheads="1"/>
                  </p:cNvSpPr>
                  <p:nvPr/>
                </p:nvSpPr>
                <p:spPr bwMode="auto">
                  <a:xfrm>
                    <a:off x="155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وجهة نظر أ</a:t>
                    </a:r>
                  </a:p>
                  <a:p>
                    <a:pPr algn="ctr" eaLnBrk="1" hangingPunct="1"/>
                    <a:r>
                      <a:rPr lang="ar-JO" sz="1200" b="1" dirty="0">
                        <a:latin typeface="Arial" panose="020B0604020202020204" pitchFamily="34" charset="0"/>
                        <a:cs typeface="Arial" panose="020B0604020202020204" pitchFamily="34" charset="0"/>
                      </a:rPr>
                      <a:t>تفسير يوم الخمسين</a:t>
                    </a:r>
                  </a:p>
                  <a:p>
                    <a:pPr algn="ctr" eaLnBrk="1" hangingPunct="1"/>
                    <a:r>
                      <a:rPr lang="ar-JO" sz="1200" b="1" dirty="0">
                        <a:latin typeface="Arial" panose="020B0604020202020204" pitchFamily="34" charset="0"/>
                        <a:cs typeface="Arial" panose="020B0604020202020204" pitchFamily="34" charset="0"/>
                      </a:rPr>
                      <a:t>صافي الكتاب المقدس</a:t>
                    </a:r>
                    <a:endParaRPr lang="en-US" sz="1200" b="1" dirty="0">
                      <a:latin typeface="Arial" panose="020B0604020202020204" pitchFamily="34" charset="0"/>
                      <a:cs typeface="Arial" panose="020B0604020202020204" pitchFamily="34" charset="0"/>
                    </a:endParaRPr>
                  </a:p>
                </p:txBody>
              </p:sp>
              <p:sp>
                <p:nvSpPr>
                  <p:cNvPr id="180298" name="Rectangle 53"/>
                  <p:cNvSpPr>
                    <a:spLocks noChangeArrowheads="1"/>
                  </p:cNvSpPr>
                  <p:nvPr/>
                </p:nvSpPr>
                <p:spPr bwMode="auto">
                  <a:xfrm>
                    <a:off x="152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6" name="Group 54"/>
                <p:cNvGrpSpPr>
                  <a:grpSpLocks/>
                </p:cNvGrpSpPr>
                <p:nvPr/>
              </p:nvGrpSpPr>
              <p:grpSpPr bwMode="auto">
                <a:xfrm>
                  <a:off x="3216" y="768"/>
                  <a:ext cx="1200" cy="348"/>
                  <a:chOff x="2396" y="509"/>
                  <a:chExt cx="870" cy="747"/>
                </a:xfrm>
              </p:grpSpPr>
              <p:sp>
                <p:nvSpPr>
                  <p:cNvPr id="180295" name="Rectangle 55"/>
                  <p:cNvSpPr>
                    <a:spLocks noChangeArrowheads="1"/>
                  </p:cNvSpPr>
                  <p:nvPr/>
                </p:nvSpPr>
                <p:spPr bwMode="auto">
                  <a:xfrm>
                    <a:off x="242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وجهة نظر  ب</a:t>
                    </a:r>
                  </a:p>
                  <a:p>
                    <a:pPr algn="ctr" eaLnBrk="1" hangingPunct="1"/>
                    <a:r>
                      <a:rPr lang="ar-JO" sz="1200" b="1" dirty="0">
                        <a:latin typeface="Arial" panose="020B0604020202020204" pitchFamily="34" charset="0"/>
                        <a:cs typeface="Arial" panose="020B0604020202020204" pitchFamily="34" charset="0"/>
                      </a:rPr>
                      <a:t>جميع ترجمات الكتاب المقدس،</a:t>
                    </a:r>
                  </a:p>
                  <a:p>
                    <a:pPr algn="ctr" eaLnBrk="1" hangingPunct="1"/>
                    <a:r>
                      <a:rPr lang="ar-JO" sz="1200" b="1" dirty="0">
                        <a:latin typeface="Arial" panose="020B0604020202020204" pitchFamily="34" charset="0"/>
                        <a:cs typeface="Arial" panose="020B0604020202020204" pitchFamily="34" charset="0"/>
                      </a:rPr>
                      <a:t>وجهة نظر غير خمسينية</a:t>
                    </a:r>
                    <a:endParaRPr lang="en-US" sz="1200" b="1" dirty="0">
                      <a:latin typeface="Arial" panose="020B0604020202020204" pitchFamily="34" charset="0"/>
                      <a:cs typeface="Arial" panose="020B0604020202020204" pitchFamily="34" charset="0"/>
                    </a:endParaRPr>
                  </a:p>
                </p:txBody>
              </p:sp>
              <p:sp>
                <p:nvSpPr>
                  <p:cNvPr id="180296" name="Rectangle 56"/>
                  <p:cNvSpPr>
                    <a:spLocks noChangeArrowheads="1"/>
                  </p:cNvSpPr>
                  <p:nvPr/>
                </p:nvSpPr>
                <p:spPr bwMode="auto">
                  <a:xfrm>
                    <a:off x="239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7" name="Group 57"/>
                <p:cNvGrpSpPr>
                  <a:grpSpLocks/>
                </p:cNvGrpSpPr>
                <p:nvPr/>
              </p:nvGrpSpPr>
              <p:grpSpPr bwMode="auto">
                <a:xfrm>
                  <a:off x="4368" y="768"/>
                  <a:ext cx="1333" cy="348"/>
                  <a:chOff x="3266" y="509"/>
                  <a:chExt cx="973" cy="747"/>
                </a:xfrm>
              </p:grpSpPr>
              <p:sp>
                <p:nvSpPr>
                  <p:cNvPr id="180293" name="Rectangle 58"/>
                  <p:cNvSpPr>
                    <a:spLocks noChangeArrowheads="1"/>
                  </p:cNvSpPr>
                  <p:nvPr/>
                </p:nvSpPr>
                <p:spPr bwMode="auto">
                  <a:xfrm>
                    <a:off x="3298" y="509"/>
                    <a:ext cx="909"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وجهة النظر ت</a:t>
                    </a:r>
                    <a:endParaRPr lang="en-US" sz="1200" b="1" dirty="0">
                      <a:latin typeface="Arial" panose="020B0604020202020204" pitchFamily="34" charset="0"/>
                      <a:cs typeface="Arial" panose="020B0604020202020204" pitchFamily="34" charset="0"/>
                    </a:endParaRPr>
                  </a:p>
                  <a:p>
                    <a:pPr algn="ctr"/>
                    <a:r>
                      <a:rPr lang="ar-JO" sz="1200" b="1" dirty="0">
                        <a:latin typeface="Arial" panose="020B0604020202020204" pitchFamily="34" charset="0"/>
                        <a:cs typeface="Arial" panose="020B0604020202020204" pitchFamily="34" charset="0"/>
                      </a:rPr>
                      <a:t>وجهة نظر أخرى غير خمسينية</a:t>
                    </a:r>
                  </a:p>
                  <a:p>
                    <a:pPr algn="ctr"/>
                    <a:r>
                      <a:rPr lang="ar-JO" sz="1200" b="1" dirty="0">
                        <a:latin typeface="Arial" panose="020B0604020202020204" pitchFamily="34" charset="0"/>
                        <a:cs typeface="Arial" panose="020B0604020202020204" pitchFamily="34" charset="0"/>
                      </a:rPr>
                      <a:t>-وجهة نظري</a:t>
                    </a:r>
                    <a:endParaRPr lang="en-US" sz="1200" b="1" dirty="0">
                      <a:latin typeface="Arial" panose="020B0604020202020204" pitchFamily="34" charset="0"/>
                      <a:cs typeface="Arial" panose="020B0604020202020204" pitchFamily="34" charset="0"/>
                    </a:endParaRPr>
                  </a:p>
                </p:txBody>
              </p:sp>
              <p:sp>
                <p:nvSpPr>
                  <p:cNvPr id="180294" name="Rectangle 59"/>
                  <p:cNvSpPr>
                    <a:spLocks noChangeArrowheads="1"/>
                  </p:cNvSpPr>
                  <p:nvPr/>
                </p:nvSpPr>
                <p:spPr bwMode="auto">
                  <a:xfrm>
                    <a:off x="3266" y="509"/>
                    <a:ext cx="973"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8" name="Group 60"/>
                <p:cNvGrpSpPr>
                  <a:grpSpLocks/>
                </p:cNvGrpSpPr>
                <p:nvPr/>
              </p:nvGrpSpPr>
              <p:grpSpPr bwMode="auto">
                <a:xfrm>
                  <a:off x="0" y="3677"/>
                  <a:ext cx="960" cy="451"/>
                  <a:chOff x="0" y="6313"/>
                  <a:chExt cx="672" cy="890"/>
                </a:xfrm>
              </p:grpSpPr>
              <p:sp>
                <p:nvSpPr>
                  <p:cNvPr id="180291" name="Rectangle 61"/>
                  <p:cNvSpPr>
                    <a:spLocks noChangeArrowheads="1"/>
                  </p:cNvSpPr>
                  <p:nvPr/>
                </p:nvSpPr>
                <p:spPr bwMode="auto">
                  <a:xfrm>
                    <a:off x="32" y="6313"/>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اللاهوت الناتج</a:t>
                    </a:r>
                    <a:endParaRPr lang="en-US" sz="1200" b="1" dirty="0">
                      <a:latin typeface="Arial" panose="020B0604020202020204" pitchFamily="34" charset="0"/>
                      <a:cs typeface="Arial" panose="020B0604020202020204" pitchFamily="34" charset="0"/>
                    </a:endParaRPr>
                  </a:p>
                </p:txBody>
              </p:sp>
              <p:sp>
                <p:nvSpPr>
                  <p:cNvPr id="180292" name="Rectangle 62"/>
                  <p:cNvSpPr>
                    <a:spLocks noChangeArrowheads="1"/>
                  </p:cNvSpPr>
                  <p:nvPr/>
                </p:nvSpPr>
                <p:spPr bwMode="auto">
                  <a:xfrm>
                    <a:off x="0" y="6313"/>
                    <a:ext cx="67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79" name="Group 63"/>
                <p:cNvGrpSpPr>
                  <a:grpSpLocks/>
                </p:cNvGrpSpPr>
                <p:nvPr/>
              </p:nvGrpSpPr>
              <p:grpSpPr bwMode="auto">
                <a:xfrm>
                  <a:off x="970" y="3677"/>
                  <a:ext cx="1142" cy="451"/>
                  <a:chOff x="672" y="6313"/>
                  <a:chExt cx="854" cy="890"/>
                </a:xfrm>
              </p:grpSpPr>
              <p:sp>
                <p:nvSpPr>
                  <p:cNvPr id="180289" name="Rectangle 64"/>
                  <p:cNvSpPr>
                    <a:spLocks noChangeArrowheads="1"/>
                  </p:cNvSpPr>
                  <p:nvPr/>
                </p:nvSpPr>
                <p:spPr bwMode="auto">
                  <a:xfrm>
                    <a:off x="704" y="6313"/>
                    <a:ext cx="79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200" b="1" dirty="0">
                        <a:latin typeface="Arial" panose="020B0604020202020204" pitchFamily="34" charset="0"/>
                        <a:cs typeface="Arial" panose="020B0604020202020204" pitchFamily="34" charset="0"/>
                      </a:rPr>
                      <a:t>غير موجود</a:t>
                    </a:r>
                    <a:endParaRPr lang="en-US" sz="1200" b="1" dirty="0">
                      <a:latin typeface="Arial" panose="020B0604020202020204" pitchFamily="34" charset="0"/>
                      <a:cs typeface="Arial" panose="020B0604020202020204" pitchFamily="34" charset="0"/>
                    </a:endParaRPr>
                  </a:p>
                </p:txBody>
              </p:sp>
              <p:sp>
                <p:nvSpPr>
                  <p:cNvPr id="180290" name="Rectangle 65"/>
                  <p:cNvSpPr>
                    <a:spLocks noChangeArrowheads="1"/>
                  </p:cNvSpPr>
                  <p:nvPr/>
                </p:nvSpPr>
                <p:spPr bwMode="auto">
                  <a:xfrm>
                    <a:off x="672" y="6313"/>
                    <a:ext cx="85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80" name="Group 66"/>
                <p:cNvGrpSpPr>
                  <a:grpSpLocks/>
                </p:cNvGrpSpPr>
                <p:nvPr/>
              </p:nvGrpSpPr>
              <p:grpSpPr bwMode="auto">
                <a:xfrm>
                  <a:off x="2064" y="3677"/>
                  <a:ext cx="1200" cy="451"/>
                  <a:chOff x="1526" y="6313"/>
                  <a:chExt cx="870" cy="890"/>
                </a:xfrm>
              </p:grpSpPr>
              <p:sp>
                <p:nvSpPr>
                  <p:cNvPr id="180287" name="Rectangle 67"/>
                  <p:cNvSpPr>
                    <a:spLocks noChangeArrowheads="1"/>
                  </p:cNvSpPr>
                  <p:nvPr/>
                </p:nvSpPr>
                <p:spPr bwMode="auto">
                  <a:xfrm>
                    <a:off x="155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000" b="1" dirty="0">
                        <a:latin typeface="Arial" panose="020B0604020202020204" pitchFamily="34" charset="0"/>
                        <a:cs typeface="Arial" panose="020B0604020202020204" pitchFamily="34" charset="0"/>
                      </a:rPr>
                      <a:t>ليس كل المسيحيين لديهم معمودية الروح (يجب أن نسعى إليها)</a:t>
                    </a:r>
                  </a:p>
                  <a:p>
                    <a:pPr algn="ctr" eaLnBrk="1" hangingPunct="1"/>
                    <a:endParaRPr lang="ar-JO" sz="1000" b="1" dirty="0">
                      <a:latin typeface="Arial" panose="020B0604020202020204" pitchFamily="34" charset="0"/>
                      <a:cs typeface="Arial" panose="020B0604020202020204" pitchFamily="34" charset="0"/>
                    </a:endParaRPr>
                  </a:p>
                  <a:p>
                    <a:pPr algn="ctr" eaLnBrk="1" hangingPunct="1"/>
                    <a:r>
                      <a:rPr lang="ar-JO" sz="1000" b="1" dirty="0">
                        <a:latin typeface="Arial" panose="020B0604020202020204" pitchFamily="34" charset="0"/>
                        <a:cs typeface="Arial" panose="020B0604020202020204" pitchFamily="34" charset="0"/>
                      </a:rPr>
                      <a:t>المعمودية والملء هما نفس الخبرة</a:t>
                    </a:r>
                    <a:endParaRPr lang="en-US" sz="1000" b="1" dirty="0">
                      <a:latin typeface="Arial" panose="020B0604020202020204" pitchFamily="34" charset="0"/>
                      <a:cs typeface="Arial" panose="020B0604020202020204" pitchFamily="34" charset="0"/>
                    </a:endParaRPr>
                  </a:p>
                </p:txBody>
              </p:sp>
              <p:sp>
                <p:nvSpPr>
                  <p:cNvPr id="180288" name="Rectangle 68"/>
                  <p:cNvSpPr>
                    <a:spLocks noChangeArrowheads="1"/>
                  </p:cNvSpPr>
                  <p:nvPr/>
                </p:nvSpPr>
                <p:spPr bwMode="auto">
                  <a:xfrm>
                    <a:off x="152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81" name="Group 69"/>
                <p:cNvGrpSpPr>
                  <a:grpSpLocks/>
                </p:cNvGrpSpPr>
                <p:nvPr/>
              </p:nvGrpSpPr>
              <p:grpSpPr bwMode="auto">
                <a:xfrm>
                  <a:off x="3216" y="3677"/>
                  <a:ext cx="1248" cy="451"/>
                  <a:chOff x="2396" y="6313"/>
                  <a:chExt cx="870" cy="890"/>
                </a:xfrm>
              </p:grpSpPr>
              <p:sp>
                <p:nvSpPr>
                  <p:cNvPr id="180285" name="Rectangle 70"/>
                  <p:cNvSpPr>
                    <a:spLocks noChangeArrowheads="1"/>
                  </p:cNvSpPr>
                  <p:nvPr/>
                </p:nvSpPr>
                <p:spPr bwMode="auto">
                  <a:xfrm>
                    <a:off x="242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000" b="1" dirty="0">
                        <a:latin typeface="Arial" panose="020B0604020202020204" pitchFamily="34" charset="0"/>
                        <a:cs typeface="Arial" panose="020B0604020202020204" pitchFamily="34" charset="0"/>
                      </a:rPr>
                      <a:t>جميع المسيحيين لديهم بالفعل معمودية الروح (لا ينبغي لنا أن نسعى إليها)</a:t>
                    </a:r>
                  </a:p>
                  <a:p>
                    <a:pPr algn="ctr" eaLnBrk="1" hangingPunct="1"/>
                    <a:endParaRPr lang="ar-JO" sz="1000" b="1" dirty="0">
                      <a:latin typeface="Arial" panose="020B0604020202020204" pitchFamily="34" charset="0"/>
                      <a:cs typeface="Arial" panose="020B0604020202020204" pitchFamily="34" charset="0"/>
                    </a:endParaRPr>
                  </a:p>
                  <a:p>
                    <a:pPr algn="ctr" eaLnBrk="1" hangingPunct="1"/>
                    <a:r>
                      <a:rPr lang="ar-JO" sz="1000" b="1" dirty="0">
                        <a:latin typeface="Arial" panose="020B0604020202020204" pitchFamily="34" charset="0"/>
                        <a:cs typeface="Arial" panose="020B0604020202020204" pitchFamily="34" charset="0"/>
                      </a:rPr>
                      <a:t>المعمودية والملء هما تجربتان مختلفتان</a:t>
                    </a:r>
                    <a:endParaRPr lang="en-US" sz="1000" b="1" dirty="0">
                      <a:latin typeface="Arial" panose="020B0604020202020204" pitchFamily="34" charset="0"/>
                      <a:cs typeface="Arial" panose="020B0604020202020204" pitchFamily="34" charset="0"/>
                    </a:endParaRPr>
                  </a:p>
                </p:txBody>
              </p:sp>
              <p:sp>
                <p:nvSpPr>
                  <p:cNvPr id="180286" name="Rectangle 71"/>
                  <p:cNvSpPr>
                    <a:spLocks noChangeArrowheads="1"/>
                  </p:cNvSpPr>
                  <p:nvPr/>
                </p:nvSpPr>
                <p:spPr bwMode="auto">
                  <a:xfrm>
                    <a:off x="239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nvGrpSpPr>
                <p:cNvPr id="180282" name="Group 72"/>
                <p:cNvGrpSpPr>
                  <a:grpSpLocks/>
                </p:cNvGrpSpPr>
                <p:nvPr/>
              </p:nvGrpSpPr>
              <p:grpSpPr bwMode="auto">
                <a:xfrm>
                  <a:off x="4416" y="3677"/>
                  <a:ext cx="1344" cy="451"/>
                  <a:chOff x="3266" y="6313"/>
                  <a:chExt cx="973" cy="890"/>
                </a:xfrm>
              </p:grpSpPr>
              <p:sp>
                <p:nvSpPr>
                  <p:cNvPr id="180283" name="Rectangle 73"/>
                  <p:cNvSpPr>
                    <a:spLocks noChangeArrowheads="1"/>
                  </p:cNvSpPr>
                  <p:nvPr/>
                </p:nvSpPr>
                <p:spPr bwMode="auto">
                  <a:xfrm>
                    <a:off x="3298" y="6313"/>
                    <a:ext cx="909"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r>
                      <a:rPr lang="ar-JO" sz="1000" b="1" dirty="0">
                        <a:latin typeface="Arial" panose="020B0604020202020204" pitchFamily="34" charset="0"/>
                        <a:cs typeface="Arial" panose="020B0604020202020204" pitchFamily="34" charset="0"/>
                      </a:rPr>
                      <a:t>جميع المسيحيين لديهم بالفعل معمودية الروح (لا ينبغي لنا أن نسعى إليها)</a:t>
                    </a:r>
                  </a:p>
                  <a:p>
                    <a:pPr algn="ctr" eaLnBrk="1" hangingPunct="1"/>
                    <a:endParaRPr lang="ar-JO" sz="1000" b="1" dirty="0">
                      <a:latin typeface="Arial" panose="020B0604020202020204" pitchFamily="34" charset="0"/>
                      <a:cs typeface="Arial" panose="020B0604020202020204" pitchFamily="34" charset="0"/>
                    </a:endParaRPr>
                  </a:p>
                  <a:p>
                    <a:pPr algn="ctr" eaLnBrk="1" hangingPunct="1"/>
                    <a:r>
                      <a:rPr lang="ar-JO" sz="1000" b="1" dirty="0">
                        <a:latin typeface="Arial" panose="020B0604020202020204" pitchFamily="34" charset="0"/>
                        <a:cs typeface="Arial" panose="020B0604020202020204" pitchFamily="34" charset="0"/>
                      </a:rPr>
                      <a:t>المعمودية والملء هما تجربتان مختلفتان</a:t>
                    </a:r>
                    <a:endParaRPr lang="en-US" sz="1000" b="1" dirty="0">
                      <a:latin typeface="Arial" panose="020B0604020202020204" pitchFamily="34" charset="0"/>
                      <a:cs typeface="Arial" panose="020B0604020202020204" pitchFamily="34" charset="0"/>
                    </a:endParaRPr>
                  </a:p>
                </p:txBody>
              </p:sp>
              <p:sp>
                <p:nvSpPr>
                  <p:cNvPr id="180284" name="Rectangle 74"/>
                  <p:cNvSpPr>
                    <a:spLocks noChangeArrowheads="1"/>
                  </p:cNvSpPr>
                  <p:nvPr/>
                </p:nvSpPr>
                <p:spPr bwMode="auto">
                  <a:xfrm>
                    <a:off x="3266" y="6313"/>
                    <a:ext cx="973"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latin typeface="Arial" panose="020B0604020202020204" pitchFamily="34" charset="0"/>
                      <a:cs typeface="Arial" panose="020B0604020202020204" pitchFamily="34" charset="0"/>
                    </a:endParaRPr>
                  </a:p>
                </p:txBody>
              </p:sp>
            </p:grpSp>
          </p:grpSp>
          <p:sp>
            <p:nvSpPr>
              <p:cNvPr id="180231" name="Rectangle 75"/>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80232" name="Line 76"/>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80233" name="Line 77"/>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80234" name="Line 78"/>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grpSp>
      </p:grpSp>
      <p:sp>
        <p:nvSpPr>
          <p:cNvPr id="18511" name="Rectangle 79"/>
          <p:cNvSpPr>
            <a:spLocks noGrp="1" noChangeArrowheads="1"/>
          </p:cNvSpPr>
          <p:nvPr>
            <p:ph type="title" idx="4294967295"/>
          </p:nvPr>
        </p:nvSpPr>
        <p:spPr>
          <a:xfrm>
            <a:off x="381000" y="90488"/>
            <a:ext cx="7772400" cy="51911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latin typeface="Arial" panose="020B0604020202020204" pitchFamily="34" charset="0"/>
                <a:ea typeface="SimSun" pitchFamily="2" charset="-122"/>
                <a:cs typeface="Arial" panose="020B0604020202020204" pitchFamily="34" charset="0"/>
              </a:rPr>
              <a:t>آراء حول معمودية الروح</a:t>
            </a:r>
            <a:endParaRPr lang="en-US" sz="280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3"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
        <p:nvSpPr>
          <p:cNvPr id="182274"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anchor="ctr"/>
          <a:lstStyle/>
          <a:p>
            <a:pPr algn="ctr"/>
            <a:endParaRPr lang="en-US">
              <a:solidFill>
                <a:srgbClr val="000000"/>
              </a:solidFill>
              <a:latin typeface="Arial" panose="020B0604020202020204" pitchFamily="34" charset="0"/>
              <a:cs typeface="Arial" panose="020B0604020202020204" pitchFamily="34" charset="0"/>
            </a:endParaRPr>
          </a:p>
        </p:txBody>
      </p:sp>
      <p:sp>
        <p:nvSpPr>
          <p:cNvPr id="182275" name="Text Box 2"/>
          <p:cNvSpPr txBox="1">
            <a:spLocks noChangeArrowheads="1"/>
          </p:cNvSpPr>
          <p:nvPr/>
        </p:nvSpPr>
        <p:spPr bwMode="auto">
          <a:xfrm>
            <a:off x="8382000"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b="1">
                <a:solidFill>
                  <a:srgbClr val="000000"/>
                </a:solidFill>
                <a:latin typeface="Arial" panose="020B0604020202020204" pitchFamily="34" charset="0"/>
                <a:cs typeface="Arial" panose="020B0604020202020204" pitchFamily="34" charset="0"/>
              </a:rPr>
              <a:t>xx</a:t>
            </a:r>
          </a:p>
        </p:txBody>
      </p:sp>
      <p:sp>
        <p:nvSpPr>
          <p:cNvPr id="182276" name="Rectangle 3"/>
          <p:cNvSpPr>
            <a:spLocks noChangeArrowheads="1"/>
          </p:cNvSpPr>
          <p:nvPr/>
        </p:nvSpPr>
        <p:spPr bwMode="auto">
          <a:xfrm>
            <a:off x="1524000" y="1295400"/>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altLang="ja-JP" sz="2000" dirty="0">
                <a:solidFill>
                  <a:srgbClr val="000000"/>
                </a:solidFill>
                <a:latin typeface="Arial" panose="020B0604020202020204" pitchFamily="34" charset="0"/>
                <a:cs typeface="Arial" panose="020B0604020202020204" pitchFamily="34" charset="0"/>
              </a:rPr>
              <a:t>بالروح</a:t>
            </a:r>
            <a:endParaRPr lang="en-US" sz="2000" dirty="0">
              <a:solidFill>
                <a:srgbClr val="000000"/>
              </a:solidFill>
              <a:latin typeface="Arial" panose="020B0604020202020204" pitchFamily="34" charset="0"/>
              <a:cs typeface="Arial" panose="020B0604020202020204" pitchFamily="34" charset="0"/>
            </a:endParaRPr>
          </a:p>
        </p:txBody>
      </p:sp>
      <p:sp>
        <p:nvSpPr>
          <p:cNvPr id="182277" name="Line 4"/>
          <p:cNvSpPr>
            <a:spLocks noChangeShapeType="1"/>
          </p:cNvSpPr>
          <p:nvPr/>
        </p:nvSpPr>
        <p:spPr bwMode="auto">
          <a:xfrm>
            <a:off x="4333875" y="3541713"/>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78" name="Line 5"/>
          <p:cNvSpPr>
            <a:spLocks noChangeShapeType="1"/>
          </p:cNvSpPr>
          <p:nvPr/>
        </p:nvSpPr>
        <p:spPr bwMode="auto">
          <a:xfrm>
            <a:off x="6184900" y="3541713"/>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79"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182280" name="Rectangle 7"/>
          <p:cNvSpPr>
            <a:spLocks noChangeArrowheads="1"/>
          </p:cNvSpPr>
          <p:nvPr/>
        </p:nvSpPr>
        <p:spPr bwMode="auto">
          <a:xfrm>
            <a:off x="19875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الجسد؟</a:t>
            </a:r>
            <a:endParaRPr lang="en-US" sz="2000" dirty="0">
              <a:solidFill>
                <a:srgbClr val="000000"/>
              </a:solidFill>
              <a:latin typeface="Arial" panose="020B0604020202020204" pitchFamily="34" charset="0"/>
              <a:cs typeface="Arial" panose="020B0604020202020204" pitchFamily="34" charset="0"/>
            </a:endParaRPr>
          </a:p>
        </p:txBody>
      </p:sp>
      <p:sp>
        <p:nvSpPr>
          <p:cNvPr id="182281" name="Rectangle 8"/>
          <p:cNvSpPr>
            <a:spLocks noChangeArrowheads="1"/>
          </p:cNvSpPr>
          <p:nvPr/>
        </p:nvSpPr>
        <p:spPr bwMode="auto">
          <a:xfrm>
            <a:off x="1768475"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الروح</a:t>
            </a:r>
            <a:endParaRPr lang="en-US" sz="2000" dirty="0">
              <a:solidFill>
                <a:srgbClr val="000000"/>
              </a:solidFill>
              <a:latin typeface="Arial" panose="020B0604020202020204" pitchFamily="34" charset="0"/>
              <a:cs typeface="Arial" panose="020B0604020202020204" pitchFamily="34" charset="0"/>
            </a:endParaRPr>
          </a:p>
        </p:txBody>
      </p:sp>
      <p:sp>
        <p:nvSpPr>
          <p:cNvPr id="182282" name="Rectangle 9"/>
          <p:cNvSpPr>
            <a:spLocks noChangeArrowheads="1"/>
          </p:cNvSpPr>
          <p:nvPr/>
        </p:nvSpPr>
        <p:spPr bwMode="auto">
          <a:xfrm>
            <a:off x="1768475" y="2100263"/>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المسيح</a:t>
            </a:r>
            <a:endParaRPr lang="en-US" sz="2000" dirty="0">
              <a:solidFill>
                <a:srgbClr val="000000"/>
              </a:solidFill>
              <a:latin typeface="Arial" panose="020B0604020202020204" pitchFamily="34" charset="0"/>
              <a:cs typeface="Arial" panose="020B0604020202020204" pitchFamily="34" charset="0"/>
            </a:endParaRPr>
          </a:p>
        </p:txBody>
      </p:sp>
      <p:sp>
        <p:nvSpPr>
          <p:cNvPr id="182283" name="Rectangle 10"/>
          <p:cNvSpPr>
            <a:spLocks noChangeArrowheads="1"/>
          </p:cNvSpPr>
          <p:nvPr/>
        </p:nvSpPr>
        <p:spPr bwMode="auto">
          <a:xfrm>
            <a:off x="1768475"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en-US" sz="2000" b="1">
                <a:solidFill>
                  <a:srgbClr val="000000"/>
                </a:solidFill>
                <a:latin typeface="Arial" panose="020B0604020202020204" pitchFamily="34" charset="0"/>
                <a:cs typeface="Arial" panose="020B0604020202020204" pitchFamily="34" charset="0"/>
              </a:rPr>
              <a:t>?</a:t>
            </a:r>
            <a:endParaRPr lang="en-US" sz="2000">
              <a:solidFill>
                <a:srgbClr val="000000"/>
              </a:solidFill>
              <a:latin typeface="Arial" panose="020B0604020202020204" pitchFamily="34" charset="0"/>
              <a:cs typeface="Arial" panose="020B0604020202020204" pitchFamily="34" charset="0"/>
            </a:endParaRPr>
          </a:p>
        </p:txBody>
      </p:sp>
      <p:sp>
        <p:nvSpPr>
          <p:cNvPr id="182284"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المجال: داخل</a:t>
            </a:r>
            <a:endParaRPr lang="en-US" sz="2000" b="1" dirty="0">
              <a:solidFill>
                <a:srgbClr val="000000"/>
              </a:solidFill>
              <a:latin typeface="Arial" panose="020B0604020202020204" pitchFamily="34" charset="0"/>
              <a:cs typeface="Arial" panose="020B0604020202020204" pitchFamily="34" charset="0"/>
            </a:endParaRPr>
          </a:p>
        </p:txBody>
      </p:sp>
      <p:sp>
        <p:nvSpPr>
          <p:cNvPr id="182285"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الأداة: مع</a:t>
            </a:r>
            <a:endParaRPr lang="en-US" sz="2000" dirty="0">
              <a:solidFill>
                <a:srgbClr val="000000"/>
              </a:solidFill>
              <a:latin typeface="Arial" panose="020B0604020202020204" pitchFamily="34" charset="0"/>
              <a:cs typeface="Arial" panose="020B0604020202020204" pitchFamily="34" charset="0"/>
            </a:endParaRPr>
          </a:p>
        </p:txBody>
      </p:sp>
      <p:sp>
        <p:nvSpPr>
          <p:cNvPr id="182286" name="Rectangle 13"/>
          <p:cNvSpPr>
            <a:spLocks noChangeArrowheads="1"/>
          </p:cNvSpPr>
          <p:nvPr/>
        </p:nvSpPr>
        <p:spPr bwMode="auto">
          <a:xfrm>
            <a:off x="55563" y="2100263"/>
            <a:ext cx="1484312"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الوكيل: بِ</a:t>
            </a:r>
            <a:endParaRPr lang="en-US" sz="2000" dirty="0">
              <a:solidFill>
                <a:srgbClr val="000000"/>
              </a:solidFill>
              <a:latin typeface="Arial" panose="020B0604020202020204" pitchFamily="34" charset="0"/>
              <a:cs typeface="Arial" panose="020B0604020202020204" pitchFamily="34" charset="0"/>
            </a:endParaRPr>
          </a:p>
        </p:txBody>
      </p:sp>
      <p:sp>
        <p:nvSpPr>
          <p:cNvPr id="182287" name="Rectangle 14"/>
          <p:cNvSpPr>
            <a:spLocks noChangeArrowheads="1"/>
          </p:cNvSpPr>
          <p:nvPr/>
        </p:nvSpPr>
        <p:spPr bwMode="auto">
          <a:xfrm>
            <a:off x="19050" y="5678488"/>
            <a:ext cx="150495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الهدف: أن نصير</a:t>
            </a:r>
            <a:endParaRPr lang="en-US" sz="2000" b="1" dirty="0">
              <a:solidFill>
                <a:srgbClr val="000000"/>
              </a:solidFill>
              <a:latin typeface="Arial" panose="020B0604020202020204" pitchFamily="34" charset="0"/>
              <a:cs typeface="Arial" panose="020B0604020202020204" pitchFamily="34" charset="0"/>
            </a:endParaRPr>
          </a:p>
        </p:txBody>
      </p:sp>
      <p:sp>
        <p:nvSpPr>
          <p:cNvPr id="182288" name="Rectangle 15"/>
          <p:cNvSpPr>
            <a:spLocks noChangeArrowheads="1"/>
          </p:cNvSpPr>
          <p:nvPr/>
        </p:nvSpPr>
        <p:spPr bwMode="auto">
          <a:xfrm>
            <a:off x="55563" y="1295400"/>
            <a:ext cx="1374775"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الترجمة</a:t>
            </a:r>
            <a:endParaRPr lang="en-US" sz="2000" dirty="0">
              <a:solidFill>
                <a:srgbClr val="000000"/>
              </a:solidFill>
              <a:latin typeface="Arial" panose="020B0604020202020204" pitchFamily="34" charset="0"/>
              <a:cs typeface="Arial" panose="020B0604020202020204" pitchFamily="34" charset="0"/>
            </a:endParaRPr>
          </a:p>
        </p:txBody>
      </p:sp>
      <p:sp>
        <p:nvSpPr>
          <p:cNvPr id="182289" name="Line 16"/>
          <p:cNvSpPr>
            <a:spLocks noChangeShapeType="1"/>
          </p:cNvSpPr>
          <p:nvPr/>
        </p:nvSpPr>
        <p:spPr bwMode="auto">
          <a:xfrm>
            <a:off x="2500313" y="3541713"/>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90" name="Line 17"/>
          <p:cNvSpPr>
            <a:spLocks noChangeShapeType="1"/>
          </p:cNvSpPr>
          <p:nvPr/>
        </p:nvSpPr>
        <p:spPr bwMode="auto">
          <a:xfrm>
            <a:off x="2500313" y="5124450"/>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91" name="Line 18"/>
          <p:cNvSpPr>
            <a:spLocks noChangeShapeType="1"/>
          </p:cNvSpPr>
          <p:nvPr/>
        </p:nvSpPr>
        <p:spPr bwMode="auto">
          <a:xfrm>
            <a:off x="2500313" y="2543175"/>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92" name="Oval 19"/>
          <p:cNvSpPr>
            <a:spLocks noChangeArrowheads="1"/>
          </p:cNvSpPr>
          <p:nvPr/>
        </p:nvSpPr>
        <p:spPr bwMode="auto">
          <a:xfrm>
            <a:off x="3508375" y="3903663"/>
            <a:ext cx="1614488"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182293" name="Rectangle 20"/>
          <p:cNvSpPr>
            <a:spLocks noChangeArrowheads="1"/>
          </p:cNvSpPr>
          <p:nvPr/>
        </p:nvSpPr>
        <p:spPr bwMode="auto">
          <a:xfrm>
            <a:off x="3429000" y="1295400"/>
            <a:ext cx="1843088"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altLang="ja-JP" sz="2000" dirty="0">
                <a:solidFill>
                  <a:srgbClr val="000000"/>
                </a:solidFill>
                <a:latin typeface="Arial" panose="020B0604020202020204" pitchFamily="34" charset="0"/>
                <a:cs typeface="Arial" panose="020B0604020202020204" pitchFamily="34" charset="0"/>
              </a:rPr>
              <a:t>في روح واحد</a:t>
            </a:r>
            <a:endParaRPr lang="en-US" sz="2000" dirty="0">
              <a:solidFill>
                <a:srgbClr val="000000"/>
              </a:solidFill>
              <a:latin typeface="Arial" panose="020B0604020202020204" pitchFamily="34" charset="0"/>
              <a:cs typeface="Arial" panose="020B0604020202020204" pitchFamily="34" charset="0"/>
            </a:endParaRPr>
          </a:p>
        </p:txBody>
      </p:sp>
      <p:sp>
        <p:nvSpPr>
          <p:cNvPr id="182294" name="Rectangle 21"/>
          <p:cNvSpPr>
            <a:spLocks noChangeArrowheads="1"/>
          </p:cNvSpPr>
          <p:nvPr/>
        </p:nvSpPr>
        <p:spPr bwMode="auto">
          <a:xfrm>
            <a:off x="3819525" y="4291013"/>
            <a:ext cx="1065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الروح</a:t>
            </a:r>
            <a:endParaRPr lang="en-US" sz="2000" dirty="0">
              <a:solidFill>
                <a:srgbClr val="000000"/>
              </a:solidFill>
              <a:latin typeface="Arial" panose="020B0604020202020204" pitchFamily="34" charset="0"/>
              <a:cs typeface="Arial" panose="020B0604020202020204" pitchFamily="34" charset="0"/>
            </a:endParaRPr>
          </a:p>
        </p:txBody>
      </p:sp>
      <p:sp>
        <p:nvSpPr>
          <p:cNvPr id="182295" name="Rectangle 22"/>
          <p:cNvSpPr>
            <a:spLocks noChangeArrowheads="1"/>
          </p:cNvSpPr>
          <p:nvPr/>
        </p:nvSpPr>
        <p:spPr bwMode="auto">
          <a:xfrm>
            <a:off x="3600450"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en-US" sz="2000" b="1">
                <a:solidFill>
                  <a:srgbClr val="000000"/>
                </a:solidFill>
                <a:latin typeface="Arial" panose="020B0604020202020204" pitchFamily="34" charset="0"/>
                <a:cs typeface="Arial" panose="020B0604020202020204" pitchFamily="34" charset="0"/>
              </a:rPr>
              <a:t>?</a:t>
            </a:r>
            <a:endParaRPr lang="en-US" sz="2000">
              <a:solidFill>
                <a:srgbClr val="000000"/>
              </a:solidFill>
              <a:latin typeface="Arial" panose="020B0604020202020204" pitchFamily="34" charset="0"/>
              <a:cs typeface="Arial" panose="020B0604020202020204" pitchFamily="34" charset="0"/>
            </a:endParaRPr>
          </a:p>
        </p:txBody>
      </p:sp>
      <p:sp>
        <p:nvSpPr>
          <p:cNvPr id="182296" name="Rectangle 23"/>
          <p:cNvSpPr>
            <a:spLocks noChangeArrowheads="1"/>
          </p:cNvSpPr>
          <p:nvPr/>
        </p:nvSpPr>
        <p:spPr bwMode="auto">
          <a:xfrm>
            <a:off x="3600450" y="20716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المسيح؟</a:t>
            </a:r>
            <a:endParaRPr lang="en-US" sz="2000" dirty="0">
              <a:solidFill>
                <a:srgbClr val="000000"/>
              </a:solidFill>
              <a:latin typeface="Arial" panose="020B0604020202020204" pitchFamily="34" charset="0"/>
              <a:cs typeface="Arial" panose="020B0604020202020204" pitchFamily="34" charset="0"/>
            </a:endParaRPr>
          </a:p>
        </p:txBody>
      </p:sp>
      <p:sp>
        <p:nvSpPr>
          <p:cNvPr id="182297" name="Rectangle 24"/>
          <p:cNvSpPr>
            <a:spLocks noChangeArrowheads="1"/>
          </p:cNvSpPr>
          <p:nvPr/>
        </p:nvSpPr>
        <p:spPr bwMode="auto">
          <a:xfrm>
            <a:off x="3600450"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جسد واحد</a:t>
            </a:r>
            <a:endParaRPr lang="en-US" sz="2000" dirty="0">
              <a:solidFill>
                <a:srgbClr val="000000"/>
              </a:solidFill>
              <a:latin typeface="Arial" panose="020B0604020202020204" pitchFamily="34" charset="0"/>
              <a:cs typeface="Arial" panose="020B0604020202020204" pitchFamily="34" charset="0"/>
            </a:endParaRPr>
          </a:p>
        </p:txBody>
      </p:sp>
      <p:sp>
        <p:nvSpPr>
          <p:cNvPr id="182298" name="Line 25"/>
          <p:cNvSpPr>
            <a:spLocks noChangeShapeType="1"/>
          </p:cNvSpPr>
          <p:nvPr/>
        </p:nvSpPr>
        <p:spPr bwMode="auto">
          <a:xfrm>
            <a:off x="4333875" y="5124450"/>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299" name="Line 26"/>
          <p:cNvSpPr>
            <a:spLocks noChangeShapeType="1"/>
          </p:cNvSpPr>
          <p:nvPr/>
        </p:nvSpPr>
        <p:spPr bwMode="auto">
          <a:xfrm>
            <a:off x="4333875" y="2543175"/>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300"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182301" name="Rectangle 28"/>
          <p:cNvSpPr>
            <a:spLocks noChangeArrowheads="1"/>
          </p:cNvSpPr>
          <p:nvPr/>
        </p:nvSpPr>
        <p:spPr bwMode="auto">
          <a:xfrm>
            <a:off x="5359400" y="1295400"/>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altLang="ja-JP" sz="2000" dirty="0">
                <a:solidFill>
                  <a:srgbClr val="000000"/>
                </a:solidFill>
                <a:latin typeface="Arial" panose="020B0604020202020204" pitchFamily="34" charset="0"/>
                <a:cs typeface="Arial" panose="020B0604020202020204" pitchFamily="34" charset="0"/>
              </a:rPr>
              <a:t>بروح واحد</a:t>
            </a:r>
            <a:endParaRPr lang="en-US" sz="2000" dirty="0">
              <a:solidFill>
                <a:srgbClr val="000000"/>
              </a:solidFill>
              <a:latin typeface="Arial" panose="020B0604020202020204" pitchFamily="34" charset="0"/>
              <a:cs typeface="Arial" panose="020B0604020202020204" pitchFamily="34" charset="0"/>
            </a:endParaRPr>
          </a:p>
        </p:txBody>
      </p:sp>
      <p:sp>
        <p:nvSpPr>
          <p:cNvPr id="182302" name="Rectangle 29"/>
          <p:cNvSpPr>
            <a:spLocks noChangeArrowheads="1"/>
          </p:cNvSpPr>
          <p:nvPr/>
        </p:nvSpPr>
        <p:spPr bwMode="auto">
          <a:xfrm>
            <a:off x="56705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الجسد</a:t>
            </a:r>
            <a:endParaRPr lang="en-US" sz="2000" dirty="0">
              <a:solidFill>
                <a:srgbClr val="000000"/>
              </a:solidFill>
              <a:latin typeface="Arial" panose="020B0604020202020204" pitchFamily="34" charset="0"/>
              <a:cs typeface="Arial" panose="020B0604020202020204" pitchFamily="34" charset="0"/>
            </a:endParaRPr>
          </a:p>
        </p:txBody>
      </p:sp>
      <p:sp>
        <p:nvSpPr>
          <p:cNvPr id="182303" name="Rectangle 30"/>
          <p:cNvSpPr>
            <a:spLocks noChangeArrowheads="1"/>
          </p:cNvSpPr>
          <p:nvPr/>
        </p:nvSpPr>
        <p:spPr bwMode="auto">
          <a:xfrm>
            <a:off x="5451475"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en-US" sz="2000" b="1">
                <a:solidFill>
                  <a:srgbClr val="000000"/>
                </a:solidFill>
                <a:latin typeface="Arial" panose="020B0604020202020204" pitchFamily="34" charset="0"/>
                <a:cs typeface="Arial" panose="020B0604020202020204" pitchFamily="34" charset="0"/>
              </a:rPr>
              <a:t>?</a:t>
            </a:r>
            <a:endParaRPr lang="en-US" sz="2000">
              <a:solidFill>
                <a:srgbClr val="000000"/>
              </a:solidFill>
              <a:latin typeface="Arial" panose="020B0604020202020204" pitchFamily="34" charset="0"/>
              <a:cs typeface="Arial" panose="020B0604020202020204" pitchFamily="34" charset="0"/>
            </a:endParaRPr>
          </a:p>
        </p:txBody>
      </p:sp>
      <p:sp>
        <p:nvSpPr>
          <p:cNvPr id="182304" name="Rectangle 31"/>
          <p:cNvSpPr>
            <a:spLocks noChangeArrowheads="1"/>
          </p:cNvSpPr>
          <p:nvPr/>
        </p:nvSpPr>
        <p:spPr bwMode="auto">
          <a:xfrm>
            <a:off x="5451475" y="20716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الروح</a:t>
            </a:r>
            <a:endParaRPr lang="en-US" sz="2000" dirty="0">
              <a:solidFill>
                <a:srgbClr val="000000"/>
              </a:solidFill>
              <a:latin typeface="Arial" panose="020B0604020202020204" pitchFamily="34" charset="0"/>
              <a:cs typeface="Arial" panose="020B0604020202020204" pitchFamily="34" charset="0"/>
            </a:endParaRPr>
          </a:p>
        </p:txBody>
      </p:sp>
      <p:sp>
        <p:nvSpPr>
          <p:cNvPr id="182305" name="Rectangle 32"/>
          <p:cNvSpPr>
            <a:spLocks noChangeArrowheads="1"/>
          </p:cNvSpPr>
          <p:nvPr/>
        </p:nvSpPr>
        <p:spPr bwMode="auto">
          <a:xfrm>
            <a:off x="5451475"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en-US" sz="2000" b="1">
                <a:solidFill>
                  <a:srgbClr val="000000"/>
                </a:solidFill>
                <a:latin typeface="Arial" panose="020B0604020202020204" pitchFamily="34" charset="0"/>
                <a:cs typeface="Arial" panose="020B0604020202020204" pitchFamily="34" charset="0"/>
              </a:rPr>
              <a:t>?</a:t>
            </a:r>
            <a:endParaRPr lang="en-US" sz="2000">
              <a:solidFill>
                <a:srgbClr val="000000"/>
              </a:solidFill>
              <a:latin typeface="Arial" panose="020B0604020202020204" pitchFamily="34" charset="0"/>
              <a:cs typeface="Arial" panose="020B0604020202020204" pitchFamily="34" charset="0"/>
            </a:endParaRPr>
          </a:p>
        </p:txBody>
      </p:sp>
      <p:sp>
        <p:nvSpPr>
          <p:cNvPr id="182306" name="Line 33"/>
          <p:cNvSpPr>
            <a:spLocks noChangeShapeType="1"/>
          </p:cNvSpPr>
          <p:nvPr/>
        </p:nvSpPr>
        <p:spPr bwMode="auto">
          <a:xfrm>
            <a:off x="6184900" y="5124450"/>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307" name="Line 34"/>
          <p:cNvSpPr>
            <a:spLocks noChangeShapeType="1"/>
          </p:cNvSpPr>
          <p:nvPr/>
        </p:nvSpPr>
        <p:spPr bwMode="auto">
          <a:xfrm>
            <a:off x="6184900" y="2543175"/>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308"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182309" name="Rectangle 36"/>
          <p:cNvSpPr>
            <a:spLocks noChangeArrowheads="1"/>
          </p:cNvSpPr>
          <p:nvPr/>
        </p:nvSpPr>
        <p:spPr bwMode="auto">
          <a:xfrm>
            <a:off x="7300913" y="1295400"/>
            <a:ext cx="1843087"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altLang="ja-JP" sz="2000" dirty="0">
                <a:solidFill>
                  <a:srgbClr val="000000"/>
                </a:solidFill>
                <a:latin typeface="Arial" panose="020B0604020202020204" pitchFamily="34" charset="0"/>
                <a:cs typeface="Arial" panose="020B0604020202020204" pitchFamily="34" charset="0"/>
              </a:rPr>
              <a:t>مع روح واحد</a:t>
            </a:r>
            <a:endParaRPr lang="en-US" sz="2000" dirty="0">
              <a:solidFill>
                <a:srgbClr val="000000"/>
              </a:solidFill>
              <a:latin typeface="Arial" panose="020B0604020202020204" pitchFamily="34" charset="0"/>
              <a:cs typeface="Arial" panose="020B0604020202020204" pitchFamily="34" charset="0"/>
            </a:endParaRPr>
          </a:p>
        </p:txBody>
      </p:sp>
      <p:sp>
        <p:nvSpPr>
          <p:cNvPr id="182310" name="Rectangle 37"/>
          <p:cNvSpPr>
            <a:spLocks noChangeArrowheads="1"/>
          </p:cNvSpPr>
          <p:nvPr/>
        </p:nvSpPr>
        <p:spPr bwMode="auto">
          <a:xfrm>
            <a:off x="76136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الجسد</a:t>
            </a:r>
            <a:endParaRPr lang="en-US" sz="2000" dirty="0">
              <a:solidFill>
                <a:srgbClr val="000000"/>
              </a:solidFill>
              <a:latin typeface="Arial" panose="020B0604020202020204" pitchFamily="34" charset="0"/>
              <a:cs typeface="Arial" panose="020B0604020202020204" pitchFamily="34" charset="0"/>
            </a:endParaRPr>
          </a:p>
        </p:txBody>
      </p:sp>
      <p:sp>
        <p:nvSpPr>
          <p:cNvPr id="182311"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الروح</a:t>
            </a:r>
            <a:endParaRPr lang="en-US" sz="2000" dirty="0">
              <a:solidFill>
                <a:srgbClr val="000000"/>
              </a:solidFill>
              <a:latin typeface="Arial" panose="020B0604020202020204" pitchFamily="34" charset="0"/>
              <a:cs typeface="Arial" panose="020B0604020202020204" pitchFamily="34" charset="0"/>
            </a:endParaRPr>
          </a:p>
        </p:txBody>
      </p:sp>
      <p:sp>
        <p:nvSpPr>
          <p:cNvPr id="182312" name="Rectangle 39"/>
          <p:cNvSpPr>
            <a:spLocks noChangeArrowheads="1"/>
          </p:cNvSpPr>
          <p:nvPr/>
        </p:nvSpPr>
        <p:spPr bwMode="auto">
          <a:xfrm>
            <a:off x="7392988" y="2071688"/>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ar-JO" sz="2000" b="1" dirty="0">
                <a:solidFill>
                  <a:srgbClr val="000000"/>
                </a:solidFill>
                <a:latin typeface="Arial" panose="020B0604020202020204" pitchFamily="34" charset="0"/>
                <a:cs typeface="Arial" panose="020B0604020202020204" pitchFamily="34" charset="0"/>
              </a:rPr>
              <a:t>المسيح؟</a:t>
            </a:r>
            <a:endParaRPr lang="en-US" sz="2000" dirty="0">
              <a:solidFill>
                <a:srgbClr val="000000"/>
              </a:solidFill>
              <a:latin typeface="Arial" panose="020B0604020202020204" pitchFamily="34" charset="0"/>
              <a:cs typeface="Arial" panose="020B0604020202020204" pitchFamily="34" charset="0"/>
            </a:endParaRPr>
          </a:p>
        </p:txBody>
      </p:sp>
      <p:sp>
        <p:nvSpPr>
          <p:cNvPr id="182313" name="Rectangle 40"/>
          <p:cNvSpPr>
            <a:spLocks noChangeArrowheads="1"/>
          </p:cNvSpPr>
          <p:nvPr/>
        </p:nvSpPr>
        <p:spPr bwMode="auto">
          <a:xfrm>
            <a:off x="7392988" y="5678488"/>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algn="ctr"/>
            <a:r>
              <a:rPr lang="en-US" sz="2000" b="1">
                <a:solidFill>
                  <a:srgbClr val="000000"/>
                </a:solidFill>
                <a:latin typeface="Arial" panose="020B0604020202020204" pitchFamily="34" charset="0"/>
                <a:cs typeface="Arial" panose="020B0604020202020204" pitchFamily="34" charset="0"/>
              </a:rPr>
              <a:t>?</a:t>
            </a:r>
            <a:endParaRPr lang="en-US" sz="2000">
              <a:solidFill>
                <a:srgbClr val="000000"/>
              </a:solidFill>
              <a:latin typeface="Arial" panose="020B0604020202020204" pitchFamily="34" charset="0"/>
              <a:cs typeface="Arial" panose="020B0604020202020204" pitchFamily="34" charset="0"/>
            </a:endParaRPr>
          </a:p>
        </p:txBody>
      </p:sp>
      <p:sp>
        <p:nvSpPr>
          <p:cNvPr id="182314" name="Line 41"/>
          <p:cNvSpPr>
            <a:spLocks noChangeShapeType="1"/>
          </p:cNvSpPr>
          <p:nvPr/>
        </p:nvSpPr>
        <p:spPr bwMode="auto">
          <a:xfrm>
            <a:off x="8126413" y="3541713"/>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315" name="Line 42"/>
          <p:cNvSpPr>
            <a:spLocks noChangeShapeType="1"/>
          </p:cNvSpPr>
          <p:nvPr/>
        </p:nvSpPr>
        <p:spPr bwMode="auto">
          <a:xfrm>
            <a:off x="8126413" y="5124450"/>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182316" name="Line 43"/>
          <p:cNvSpPr>
            <a:spLocks noChangeShapeType="1"/>
          </p:cNvSpPr>
          <p:nvPr/>
        </p:nvSpPr>
        <p:spPr bwMode="auto">
          <a:xfrm>
            <a:off x="8126413" y="2543175"/>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endParaRPr lang="en-US">
              <a:latin typeface="Arial" panose="020B0604020202020204" pitchFamily="34" charset="0"/>
              <a:cs typeface="Arial" panose="020B0604020202020204" pitchFamily="34" charset="0"/>
            </a:endParaRPr>
          </a:p>
        </p:txBody>
      </p:sp>
      <p:sp>
        <p:nvSpPr>
          <p:cNvPr id="20524" name="Rectangle 44"/>
          <p:cNvSpPr>
            <a:spLocks noGrp="1" noChangeArrowheads="1"/>
          </p:cNvSpPr>
          <p:nvPr>
            <p:ph type="title" idx="4294967295"/>
          </p:nvPr>
        </p:nvSpPr>
        <p:spPr>
          <a:xfrm>
            <a:off x="381000" y="152400"/>
            <a:ext cx="7772400" cy="5191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latin typeface="Arial" panose="020B0604020202020204" pitchFamily="34" charset="0"/>
                <a:ea typeface="SimSun" pitchFamily="2" charset="-122"/>
                <a:cs typeface="Arial" panose="020B0604020202020204" pitchFamily="34" charset="0"/>
              </a:rPr>
              <a:t>رسم تخطيطي لآراء معمودية الروح</a:t>
            </a:r>
            <a:endParaRPr lang="en-US" sz="2800" dirty="0">
              <a:solidFill>
                <a:srgbClr val="FFFFFF"/>
              </a:solidFill>
              <a:latin typeface="Arial" panose="020B0604020202020204" pitchFamily="34" charset="0"/>
              <a:ea typeface="SimSun" pitchFamily="2" charset="-122"/>
              <a:cs typeface="Arial" panose="020B0604020202020204" pitchFamily="34" charset="0"/>
            </a:endParaRPr>
          </a:p>
        </p:txBody>
      </p:sp>
      <p:sp>
        <p:nvSpPr>
          <p:cNvPr id="182318" name="Text Box 46"/>
          <p:cNvSpPr txBox="1">
            <a:spLocks noChangeArrowheads="1"/>
          </p:cNvSpPr>
          <p:nvPr/>
        </p:nvSpPr>
        <p:spPr bwMode="auto">
          <a:xfrm>
            <a:off x="1524000" y="744538"/>
            <a:ext cx="18827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ar-JO" sz="2000" b="1" dirty="0">
                <a:solidFill>
                  <a:srgbClr val="000000"/>
                </a:solidFill>
                <a:latin typeface="Arial" panose="020B0604020202020204" pitchFamily="34" charset="0"/>
                <a:cs typeface="Arial" panose="020B0604020202020204" pitchFamily="34" charset="0"/>
              </a:rPr>
              <a:t>الأناجيل/الأعمال</a:t>
            </a:r>
            <a:endParaRPr lang="en-US" sz="2000" b="1" dirty="0">
              <a:solidFill>
                <a:srgbClr val="000000"/>
              </a:solidFill>
              <a:latin typeface="Arial" panose="020B0604020202020204" pitchFamily="34" charset="0"/>
              <a:cs typeface="Arial" panose="020B0604020202020204" pitchFamily="34" charset="0"/>
            </a:endParaRPr>
          </a:p>
        </p:txBody>
      </p:sp>
      <p:sp>
        <p:nvSpPr>
          <p:cNvPr id="182319" name="Text Box 46"/>
          <p:cNvSpPr txBox="1">
            <a:spLocks noChangeArrowheads="1"/>
          </p:cNvSpPr>
          <p:nvPr/>
        </p:nvSpPr>
        <p:spPr bwMode="auto">
          <a:xfrm>
            <a:off x="3429000" y="763588"/>
            <a:ext cx="5715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ar-JO" sz="2000" b="1" dirty="0">
                <a:solidFill>
                  <a:srgbClr val="000000"/>
                </a:solidFill>
                <a:latin typeface="Arial" panose="020B0604020202020204" pitchFamily="34" charset="0"/>
                <a:cs typeface="Arial" panose="020B0604020202020204" pitchFamily="34" charset="0"/>
              </a:rPr>
              <a:t>خيارات ترجمة 1 كورنثوس 12 :13 </a:t>
            </a:r>
            <a:endParaRPr lang="en-US" sz="20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1" descr="Spirit indwelling.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36613"/>
            <a:ext cx="9210675" cy="6015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1"/>
          <p:cNvSpPr>
            <a:spLocks noGrp="1"/>
          </p:cNvSpPr>
          <p:nvPr>
            <p:ph type="title"/>
          </p:nvPr>
        </p:nvSpPr>
        <p:spPr>
          <a:xfrm>
            <a:off x="0" y="0"/>
            <a:ext cx="7885113" cy="836613"/>
          </a:xfrm>
        </p:spPr>
        <p:txBody>
          <a:bodyPr/>
          <a:lstStyle/>
          <a:p>
            <a:r>
              <a:rPr lang="ar-JO" sz="3200" dirty="0">
                <a:latin typeface="Arial" panose="020B0604020202020204" pitchFamily="34" charset="0"/>
                <a:ea typeface="ＭＳ Ｐゴシック" charset="0"/>
                <a:cs typeface="Arial" panose="020B0604020202020204" pitchFamily="34" charset="0"/>
              </a:rPr>
              <a:t>هل كل المؤمنين معمدين بالروح؟</a:t>
            </a:r>
            <a:endParaRPr lang="en-US" sz="3200"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7" name="Title 1"/>
          <p:cNvSpPr txBox="1">
            <a:spLocks/>
          </p:cNvSpPr>
          <p:nvPr/>
        </p:nvSpPr>
        <p:spPr bwMode="auto">
          <a:xfrm>
            <a:off x="0" y="1700808"/>
            <a:ext cx="9252520" cy="2952328"/>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 كورنثوس 12: 13</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13لأَنَّنَا جَمِيعَنَا </a:t>
            </a:r>
            <a:r>
              <a:rPr lang="ar-JO" sz="3200" b="1"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بِرُوحٍ وَاحِدٍ </a:t>
            </a: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أَيْضًا اعْتَمَدْنَا إِلَى جَسَدٍ وَاحِدٍ، يَهُودًا كُنَّا أَمْ يُونَانِيِّينَ، عَبِيدًا أَمْ أَحْرَارًا، وَجَمِيعُنَا سُقِينَا رُوحًا وَاحِدًا.</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النظرة أ</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521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1" descr="Spirit indwelling.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36613"/>
            <a:ext cx="9210675" cy="6015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1"/>
          <p:cNvSpPr>
            <a:spLocks noGrp="1"/>
          </p:cNvSpPr>
          <p:nvPr>
            <p:ph type="title"/>
          </p:nvPr>
        </p:nvSpPr>
        <p:spPr>
          <a:xfrm>
            <a:off x="0" y="0"/>
            <a:ext cx="7885113" cy="836613"/>
          </a:xfrm>
        </p:spPr>
        <p:txBody>
          <a:bodyPr/>
          <a:lstStyle/>
          <a:p>
            <a:r>
              <a:rPr lang="ar-JO" sz="3200" dirty="0">
                <a:latin typeface="Arial" panose="020B0604020202020204" pitchFamily="34" charset="0"/>
                <a:ea typeface="ＭＳ Ｐゴシック" charset="0"/>
                <a:cs typeface="Arial" panose="020B0604020202020204" pitchFamily="34" charset="0"/>
              </a:rPr>
              <a:t>هل كل المؤمنين معمدين بالروح؟</a:t>
            </a:r>
            <a:endParaRPr lang="en-US" sz="3200" dirty="0">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7812360" y="86717"/>
            <a:ext cx="12241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latin typeface="Arial" panose="020B0604020202020204" pitchFamily="34" charset="0"/>
                <a:cs typeface="Arial" panose="020B0604020202020204" pitchFamily="34" charset="0"/>
              </a:rPr>
              <a:t>xxii</a:t>
            </a:r>
          </a:p>
        </p:txBody>
      </p:sp>
      <p:sp>
        <p:nvSpPr>
          <p:cNvPr id="7" name="Title 1"/>
          <p:cNvSpPr txBox="1">
            <a:spLocks/>
          </p:cNvSpPr>
          <p:nvPr/>
        </p:nvSpPr>
        <p:spPr bwMode="auto">
          <a:xfrm>
            <a:off x="0" y="1700808"/>
            <a:ext cx="9252520" cy="2952328"/>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1 كو 12: 13</a:t>
            </a:r>
            <a:br>
              <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b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بعضنا يهود، وبعضنا أممي، وبعضنا عبيد، وبعضنا أحرار. ولكننا جميعاً اعتمدنا إلى جسد واحد </a:t>
            </a:r>
            <a:r>
              <a:rPr lang="ar-JO" sz="3200" b="1" dirty="0">
                <a:solidFill>
                  <a:srgbClr val="FFFF00"/>
                </a:solidFill>
                <a:effectLst>
                  <a:glow rad="317500">
                    <a:schemeClr val="tx1">
                      <a:alpha val="91000"/>
                    </a:schemeClr>
                  </a:glow>
                </a:effectLst>
                <a:latin typeface="Arial" panose="020B0604020202020204" pitchFamily="34" charset="0"/>
                <a:cs typeface="Arial" panose="020B0604020202020204" pitchFamily="34" charset="0"/>
              </a:rPr>
              <a:t>بروح واحد</a:t>
            </a: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 وجميعنا نشترك في نفس الروح.</a:t>
            </a:r>
          </a:p>
          <a:p>
            <a:pPr>
              <a:defRPr/>
            </a:pP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a:p>
            <a:pPr>
              <a:defRPr/>
            </a:pPr>
            <a:r>
              <a:rPr lang="ar-JO"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rPr>
              <a:t>النظرة ب</a:t>
            </a:r>
            <a:endParaRPr lang="en-US" sz="3200" b="1" dirty="0">
              <a:solidFill>
                <a:srgbClr val="FFFFFF"/>
              </a:solidFill>
              <a:effectLst>
                <a:glow rad="317500">
                  <a:schemeClr val="tx1">
                    <a:alpha val="91000"/>
                  </a:schemeClr>
                </a:glow>
              </a:effectLst>
              <a:latin typeface="Arial" panose="020B0604020202020204" pitchFamily="34" charset="0"/>
              <a:cs typeface="Arial" panose="020B0604020202020204" pitchFamily="34" charset="0"/>
            </a:endParaRPr>
          </a:p>
        </p:txBody>
      </p:sp>
    </p:spTree>
  </p:cSld>
  <p:clrMapOvr>
    <a:masterClrMapping/>
  </p:clrMapOvr>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LaVerne">
  <a:themeElements>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fontScheme name="LaVerne">
      <a:majorFont>
        <a:latin typeface="Arial Narrow"/>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clrMap bg1="lt1" tx1="dk1" bg2="lt2" tx2="dk2" accent1="accent1" accent2="accent2" accent3="accent3" accent4="accent4" accent5="accent5" accent6="accent6" hlink="hlink" folHlink="folHlink"/>
    </a:extraClrScheme>
    <a:extraClrScheme>
      <a:clrScheme name="LaVerne 2">
        <a:dk1>
          <a:srgbClr val="333333"/>
        </a:dk1>
        <a:lt1>
          <a:srgbClr val="FFFFFF"/>
        </a:lt1>
        <a:dk2>
          <a:srgbClr val="CCFFFF"/>
        </a:dk2>
        <a:lt2>
          <a:srgbClr val="EAEAEA"/>
        </a:lt2>
        <a:accent1>
          <a:srgbClr val="F5CDDF"/>
        </a:accent1>
        <a:accent2>
          <a:srgbClr val="D1FFE8"/>
        </a:accent2>
        <a:accent3>
          <a:srgbClr val="FFFFFF"/>
        </a:accent3>
        <a:accent4>
          <a:srgbClr val="2A2A2A"/>
        </a:accent4>
        <a:accent5>
          <a:srgbClr val="F9E3EC"/>
        </a:accent5>
        <a:accent6>
          <a:srgbClr val="BDE7D2"/>
        </a:accent6>
        <a:hlink>
          <a:srgbClr val="33CCCC"/>
        </a:hlink>
        <a:folHlink>
          <a:srgbClr val="007572"/>
        </a:folHlink>
      </a:clrScheme>
      <a:clrMap bg1="lt1" tx1="dk1" bg2="lt2" tx2="dk2" accent1="accent1" accent2="accent2" accent3="accent3" accent4="accent4" accent5="accent5" accent6="accent6" hlink="hlink" folHlink="folHlink"/>
    </a:extraClrScheme>
    <a:extraClrScheme>
      <a:clrScheme name="LaVerne 3">
        <a:dk1>
          <a:srgbClr val="000000"/>
        </a:dk1>
        <a:lt1>
          <a:srgbClr val="FFFFFF"/>
        </a:lt1>
        <a:dk2>
          <a:srgbClr val="EAEAEA"/>
        </a:dk2>
        <a:lt2>
          <a:srgbClr val="FFFFFF"/>
        </a:lt2>
        <a:accent1>
          <a:srgbClr val="C0C0C0"/>
        </a:accent1>
        <a:accent2>
          <a:srgbClr val="DDDDDD"/>
        </a:accent2>
        <a:accent3>
          <a:srgbClr val="FFFFFF"/>
        </a:accent3>
        <a:accent4>
          <a:srgbClr val="000000"/>
        </a:accent4>
        <a:accent5>
          <a:srgbClr val="DCDCDC"/>
        </a:accent5>
        <a:accent6>
          <a:srgbClr val="C8C8C8"/>
        </a:accent6>
        <a:hlink>
          <a:srgbClr val="000000"/>
        </a:hlink>
        <a:folHlink>
          <a:srgbClr val="5F5F5F"/>
        </a:folHlink>
      </a:clrScheme>
      <a:clrMap bg1="lt1" tx1="dk1" bg2="lt2" tx2="dk2" accent1="accent1" accent2="accent2" accent3="accent3" accent4="accent4" accent5="accent5" accent6="accent6" hlink="hlink" folHlink="folHlink"/>
    </a:extraClrScheme>
    <a:extraClrScheme>
      <a:clrScheme name="LaVerne 4">
        <a:dk1>
          <a:srgbClr val="333333"/>
        </a:dk1>
        <a:lt1>
          <a:srgbClr val="FFFFCC"/>
        </a:lt1>
        <a:dk2>
          <a:srgbClr val="CCECFF"/>
        </a:dk2>
        <a:lt2>
          <a:srgbClr val="DDDDDD"/>
        </a:lt2>
        <a:accent1>
          <a:srgbClr val="F5CDDF"/>
        </a:accent1>
        <a:accent2>
          <a:srgbClr val="99FFCC"/>
        </a:accent2>
        <a:accent3>
          <a:srgbClr val="FFFFE2"/>
        </a:accent3>
        <a:accent4>
          <a:srgbClr val="2A2A2A"/>
        </a:accent4>
        <a:accent5>
          <a:srgbClr val="F9E3EC"/>
        </a:accent5>
        <a:accent6>
          <a:srgbClr val="8AE7B9"/>
        </a:accent6>
        <a:hlink>
          <a:srgbClr val="32CAC6"/>
        </a:hlink>
        <a:folHlink>
          <a:srgbClr val="4D6E9F"/>
        </a:folHlink>
      </a:clrScheme>
      <a:clrMap bg1="lt1" tx1="dk1" bg2="lt2" tx2="dk2" accent1="accent1" accent2="accent2" accent3="accent3" accent4="accent4" accent5="accent5" accent6="accent6" hlink="hlink" folHlink="folHlink"/>
    </a:extraClrScheme>
    <a:extraClrScheme>
      <a:clrScheme name="LaVerne 5">
        <a:dk1>
          <a:srgbClr val="333333"/>
        </a:dk1>
        <a:lt1>
          <a:srgbClr val="F2D0DA"/>
        </a:lt1>
        <a:dk2>
          <a:srgbClr val="CCECFF"/>
        </a:dk2>
        <a:lt2>
          <a:srgbClr val="EAEAEA"/>
        </a:lt2>
        <a:accent1>
          <a:srgbClr val="7BC7C9"/>
        </a:accent1>
        <a:accent2>
          <a:srgbClr val="EDECD1"/>
        </a:accent2>
        <a:accent3>
          <a:srgbClr val="F7E4EA"/>
        </a:accent3>
        <a:accent4>
          <a:srgbClr val="2A2A2A"/>
        </a:accent4>
        <a:accent5>
          <a:srgbClr val="BFE0E1"/>
        </a:accent5>
        <a:accent6>
          <a:srgbClr val="D7D6BD"/>
        </a:accent6>
        <a:hlink>
          <a:srgbClr val="CC0066"/>
        </a:hlink>
        <a:folHlink>
          <a:srgbClr val="008080"/>
        </a:folHlink>
      </a:clrScheme>
      <a:clrMap bg1="lt1" tx1="dk1" bg2="lt2" tx2="dk2" accent1="accent1" accent2="accent2" accent3="accent3" accent4="accent4" accent5="accent5" accent6="accent6" hlink="hlink" folHlink="folHlink"/>
    </a:extraClrScheme>
    <a:extraClrScheme>
      <a:clrScheme name="LaVerne 6">
        <a:dk1>
          <a:srgbClr val="333333"/>
        </a:dk1>
        <a:lt1>
          <a:srgbClr val="C4BBD9"/>
        </a:lt1>
        <a:dk2>
          <a:srgbClr val="B0E1E8"/>
        </a:dk2>
        <a:lt2>
          <a:srgbClr val="D7D4B9"/>
        </a:lt2>
        <a:accent1>
          <a:srgbClr val="F5CDDF"/>
        </a:accent1>
        <a:accent2>
          <a:srgbClr val="B3E5C7"/>
        </a:accent2>
        <a:accent3>
          <a:srgbClr val="DEDAE9"/>
        </a:accent3>
        <a:accent4>
          <a:srgbClr val="2A2A2A"/>
        </a:accent4>
        <a:accent5>
          <a:srgbClr val="F9E3EC"/>
        </a:accent5>
        <a:accent6>
          <a:srgbClr val="A2CFB4"/>
        </a:accent6>
        <a:hlink>
          <a:srgbClr val="CC00FF"/>
        </a:hlink>
        <a:folHlink>
          <a:srgbClr val="362A60"/>
        </a:folHlink>
      </a:clrScheme>
      <a:clrMap bg1="lt1" tx1="dk1" bg2="lt2" tx2="dk2" accent1="accent1" accent2="accent2" accent3="accent3" accent4="accent4" accent5="accent5" accent6="accent6" hlink="hlink" folHlink="folHlink"/>
    </a:extraClrScheme>
    <a:extraClrScheme>
      <a:clrScheme name="LaVerne 7">
        <a:dk1>
          <a:srgbClr val="333333"/>
        </a:dk1>
        <a:lt1>
          <a:srgbClr val="D0F781"/>
        </a:lt1>
        <a:dk2>
          <a:srgbClr val="BDD0ED"/>
        </a:dk2>
        <a:lt2>
          <a:srgbClr val="D1D1D1"/>
        </a:lt2>
        <a:accent1>
          <a:srgbClr val="FFFF99"/>
        </a:accent1>
        <a:accent2>
          <a:srgbClr val="B4DF49"/>
        </a:accent2>
        <a:accent3>
          <a:srgbClr val="E4FAC1"/>
        </a:accent3>
        <a:accent4>
          <a:srgbClr val="2A2A2A"/>
        </a:accent4>
        <a:accent5>
          <a:srgbClr val="FFFFCA"/>
        </a:accent5>
        <a:accent6>
          <a:srgbClr val="A3CA41"/>
        </a:accent6>
        <a:hlink>
          <a:srgbClr val="53AA3E"/>
        </a:hlink>
        <a:folHlink>
          <a:srgbClr val="FF6600"/>
        </a:folHlink>
      </a:clrScheme>
      <a:clrMap bg1="lt1" tx1="dk1" bg2="lt2" tx2="dk2" accent1="accent1" accent2="accent2" accent3="accent3" accent4="accent4" accent5="accent5" accent6="accent6" hlink="hlink" folHlink="folHlink"/>
    </a:extraClrScheme>
    <a:extraClrScheme>
      <a:clrScheme name="LaVerne 8">
        <a:dk1>
          <a:srgbClr val="969696"/>
        </a:dk1>
        <a:lt1>
          <a:srgbClr val="F8F8F8"/>
        </a:lt1>
        <a:dk2>
          <a:srgbClr val="5F5F5F"/>
        </a:dk2>
        <a:lt2>
          <a:srgbClr val="808080"/>
        </a:lt2>
        <a:accent1>
          <a:srgbClr val="F5CDDF"/>
        </a:accent1>
        <a:accent2>
          <a:srgbClr val="4D4D4D"/>
        </a:accent2>
        <a:accent3>
          <a:srgbClr val="B6B6B6"/>
        </a:accent3>
        <a:accent4>
          <a:srgbClr val="D4D4D4"/>
        </a:accent4>
        <a:accent5>
          <a:srgbClr val="F9E3EC"/>
        </a:accent5>
        <a:accent6>
          <a:srgbClr val="454545"/>
        </a:accent6>
        <a:hlink>
          <a:srgbClr val="FFFF99"/>
        </a:hlink>
        <a:folHlink>
          <a:srgbClr val="FFE9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7.xml><?xml version="1.0" encoding="utf-8"?>
<a:theme xmlns:a="http://schemas.openxmlformats.org/drawingml/2006/main" name="2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8.xml><?xml version="1.0" encoding="utf-8"?>
<a:theme xmlns:a="http://schemas.openxmlformats.org/drawingml/2006/main" name="4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lue Horizon">
  <a:themeElements>
    <a:clrScheme name="Blue Horizon 1">
      <a:dk1>
        <a:srgbClr val="000000"/>
      </a:dk1>
      <a:lt1>
        <a:srgbClr val="E8EAE9"/>
      </a:lt1>
      <a:dk2>
        <a:srgbClr val="000000"/>
      </a:dk2>
      <a:lt2>
        <a:srgbClr val="808080"/>
      </a:lt2>
      <a:accent1>
        <a:srgbClr val="99CCFF"/>
      </a:accent1>
      <a:accent2>
        <a:srgbClr val="CCCCFF"/>
      </a:accent2>
      <a:accent3>
        <a:srgbClr val="F2F3F2"/>
      </a:accent3>
      <a:accent4>
        <a:srgbClr val="000000"/>
      </a:accent4>
      <a:accent5>
        <a:srgbClr val="CAE2FF"/>
      </a:accent5>
      <a:accent6>
        <a:srgbClr val="B9B9E7"/>
      </a:accent6>
      <a:hlink>
        <a:srgbClr val="3333CC"/>
      </a:hlink>
      <a:folHlink>
        <a:srgbClr val="AF67FF"/>
      </a:folHlink>
    </a:clrScheme>
    <a:fontScheme name="Blue Horizon">
      <a:majorFont>
        <a:latin typeface="Times New Roman"/>
        <a:ea typeface="MS Pゴシック"/>
        <a:cs typeface=""/>
      </a:majorFont>
      <a:minorFont>
        <a:latin typeface="Times New Roman"/>
        <a:ea typeface="MS P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ue Horizon 1">
        <a:dk1>
          <a:srgbClr val="000000"/>
        </a:dk1>
        <a:lt1>
          <a:srgbClr val="E8EAE9"/>
        </a:lt1>
        <a:dk2>
          <a:srgbClr val="000000"/>
        </a:dk2>
        <a:lt2>
          <a:srgbClr val="808080"/>
        </a:lt2>
        <a:accent1>
          <a:srgbClr val="99CCFF"/>
        </a:accent1>
        <a:accent2>
          <a:srgbClr val="CCCCFF"/>
        </a:accent2>
        <a:accent3>
          <a:srgbClr val="F2F3F2"/>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ue Horizon 2">
        <a:dk1>
          <a:srgbClr val="000000"/>
        </a:dk1>
        <a:lt1>
          <a:srgbClr val="E8EAE9"/>
        </a:lt1>
        <a:dk2>
          <a:srgbClr val="000000"/>
        </a:dk2>
        <a:lt2>
          <a:srgbClr val="3E3E5C"/>
        </a:lt2>
        <a:accent1>
          <a:srgbClr val="60597B"/>
        </a:accent1>
        <a:accent2>
          <a:srgbClr val="6666FF"/>
        </a:accent2>
        <a:accent3>
          <a:srgbClr val="F2F3F2"/>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25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6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Mimosa">
  <a:themeElements>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fontScheme name="Mimosa">
      <a:majorFont>
        <a:latin typeface="Futur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imosa 2">
        <a:dk1>
          <a:srgbClr val="000000"/>
        </a:dk1>
        <a:lt1>
          <a:srgbClr val="E8C567"/>
        </a:lt1>
        <a:dk2>
          <a:srgbClr val="2B5502"/>
        </a:dk2>
        <a:lt2>
          <a:srgbClr val="777777"/>
        </a:lt2>
        <a:accent1>
          <a:srgbClr val="909082"/>
        </a:accent1>
        <a:accent2>
          <a:srgbClr val="809EA8"/>
        </a:accent2>
        <a:accent3>
          <a:srgbClr val="F2DFB8"/>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2004:Templates:Presentations:Designs:Blank Presentation</Template>
  <TotalTime>4048</TotalTime>
  <Words>2937</Words>
  <Application>Microsoft Macintosh PowerPoint</Application>
  <PresentationFormat>On-screen Show (4:3)</PresentationFormat>
  <Paragraphs>588</Paragraphs>
  <Slides>56</Slides>
  <Notes>25</Notes>
  <HiddenSlides>0</HiddenSlides>
  <MMClips>0</MMClips>
  <ScaleCrop>false</ScaleCrop>
  <HeadingPairs>
    <vt:vector size="6" baseType="variant">
      <vt:variant>
        <vt:lpstr>Fonts Used</vt:lpstr>
      </vt:variant>
      <vt:variant>
        <vt:i4>18</vt:i4>
      </vt:variant>
      <vt:variant>
        <vt:lpstr>Theme</vt:lpstr>
      </vt:variant>
      <vt:variant>
        <vt:i4>25</vt:i4>
      </vt:variant>
      <vt:variant>
        <vt:lpstr>Slide Titles</vt:lpstr>
      </vt:variant>
      <vt:variant>
        <vt:i4>56</vt:i4>
      </vt:variant>
    </vt:vector>
  </HeadingPairs>
  <TitlesOfParts>
    <vt:vector size="99" baseType="lpstr">
      <vt:lpstr>ＭＳ Ｐゴシック</vt:lpstr>
      <vt:lpstr>MS Pゴシック</vt:lpstr>
      <vt:lpstr>Times</vt:lpstr>
      <vt:lpstr>Times Roman</vt:lpstr>
      <vt:lpstr>Arial</vt:lpstr>
      <vt:lpstr>Arial Black</vt:lpstr>
      <vt:lpstr>Arial Narrow</vt:lpstr>
      <vt:lpstr>Book Antiqua</vt:lpstr>
      <vt:lpstr>Calibri</vt:lpstr>
      <vt:lpstr>Copperplate Gothic Light</vt:lpstr>
      <vt:lpstr>Futura</vt:lpstr>
      <vt:lpstr>Garamond</vt:lpstr>
      <vt:lpstr>Impact</vt:lpstr>
      <vt:lpstr>Lucida Sans</vt:lpstr>
      <vt:lpstr>Tahoma</vt:lpstr>
      <vt:lpstr>Times New Roman</vt:lpstr>
      <vt:lpstr>Trebuchet MS</vt:lpstr>
      <vt:lpstr>Wingdings</vt:lpstr>
      <vt:lpstr>Expedition</vt:lpstr>
      <vt:lpstr>Blue Horizon</vt:lpstr>
      <vt:lpstr>1_Blank Presentation</vt:lpstr>
      <vt:lpstr>Mimosa</vt:lpstr>
      <vt:lpstr>23_Blank Presentation</vt:lpstr>
      <vt:lpstr>3_Expedition</vt:lpstr>
      <vt:lpstr>Blank Presentation</vt:lpstr>
      <vt:lpstr>4_Office Theme</vt:lpstr>
      <vt:lpstr>ZESTY</vt:lpstr>
      <vt:lpstr>13_Blank Presentation</vt:lpstr>
      <vt:lpstr>1_LaVerne</vt:lpstr>
      <vt:lpstr>2_Default Design</vt:lpstr>
      <vt:lpstr>Orbit</vt:lpstr>
      <vt:lpstr>24_Blank Presentation</vt:lpstr>
      <vt:lpstr>1_Orbit</vt:lpstr>
      <vt:lpstr>1_Expedition</vt:lpstr>
      <vt:lpstr>2_Expedition</vt:lpstr>
      <vt:lpstr>4_Expedition</vt:lpstr>
      <vt:lpstr>Default Design</vt:lpstr>
      <vt:lpstr>2_Blank Presentation</vt:lpstr>
      <vt:lpstr>5_Office Theme</vt:lpstr>
      <vt:lpstr>25_Blank Presentation</vt:lpstr>
      <vt:lpstr>26_Blank Presentation</vt:lpstr>
      <vt:lpstr>3_Blank Presentation</vt:lpstr>
      <vt:lpstr>4_Blank Presentation</vt:lpstr>
      <vt:lpstr>معمودية الروح،        الملأ والثمر</vt:lpstr>
      <vt:lpstr>الغيبة في الروح</vt:lpstr>
      <vt:lpstr>السباحة في الروح – بيرث، غرب أستراليا</vt:lpstr>
      <vt:lpstr>ما الذي حدث في يوم الخمسين ؟</vt:lpstr>
      <vt:lpstr>هل هناك نوعين من المؤمنين؟</vt:lpstr>
      <vt:lpstr>آراء حول معمودية الروح</vt:lpstr>
      <vt:lpstr>رسم تخطيطي لآراء معمودية الروح</vt:lpstr>
      <vt:lpstr>هل كل المؤمنين معمدين بالروح؟</vt:lpstr>
      <vt:lpstr>هل كل المؤمنين معمدين بالروح؟</vt:lpstr>
      <vt:lpstr>هل كل المؤمنين معمدين بالروح؟</vt:lpstr>
      <vt:lpstr>هل كل المؤمنين معمدين بالروح؟</vt:lpstr>
      <vt:lpstr>هل كل المؤمنين معمدين بالروح؟</vt:lpstr>
      <vt:lpstr>حاملين فوق الكل ترس الإيمانالذي به تقدرون أن تطفئوا جميع سهام الشرير الملتهبة  أفسس 6: 16</vt:lpstr>
      <vt:lpstr>التناسخ يلغي          الضمان</vt:lpstr>
      <vt:lpstr>معمودية الروح تجعلك آمناً</vt:lpstr>
      <vt:lpstr>المؤمنون فقط               لديهم حكمة الله                  لأن المؤمنين فقط            لديهم الروح القدس (1 كو 2: 11-16)</vt:lpstr>
      <vt:lpstr>من يجلس في كرسيك؟</vt:lpstr>
      <vt:lpstr>أنواع الناس</vt:lpstr>
      <vt:lpstr>وحدة الكنيسة</vt:lpstr>
      <vt:lpstr>1.  لا تكن جسدياً باتباع قائدك المفضل فقط (3: 1-4)</vt:lpstr>
      <vt:lpstr>أنواع الناس</vt:lpstr>
      <vt:lpstr>شهواني تعني جسدي</vt:lpstr>
      <vt:lpstr>نوعين من الجسدانية</vt:lpstr>
      <vt:lpstr>نصيحة جسدية ....</vt:lpstr>
      <vt:lpstr>الأمر كله يتعلق بي = الجسدانية الصارخة</vt:lpstr>
      <vt:lpstr>الأنانية     الجسدية</vt:lpstr>
      <vt:lpstr>عندما يكون أحدهم سكراناً</vt:lpstr>
      <vt:lpstr>أفسس 5 : 18-20</vt:lpstr>
      <vt:lpstr>ما هي معمودية الروح؟</vt:lpstr>
      <vt:lpstr>هل يمكن أن يخطئ المؤمن للدرجة التي                    تجعل الروح القدس يغادر؟</vt:lpstr>
      <vt:lpstr>المعمودية مقابل الإمتلاء</vt:lpstr>
      <vt:lpstr>المعمودية مقابل الإمتلاء</vt:lpstr>
      <vt:lpstr>المعمودية مقابل الإمتلاء</vt:lpstr>
      <vt:lpstr>المعمودية مقابل الإمتلاء</vt:lpstr>
      <vt:lpstr>السلوك بالروح</vt:lpstr>
      <vt:lpstr>كيف يقودنا الروح القدس؟</vt:lpstr>
      <vt:lpstr>خطوة جورج مولر الأولى             لإيجاد مشيئة الله</vt:lpstr>
      <vt:lpstr>كيف يقودنا الروح القدس؟</vt:lpstr>
      <vt:lpstr>خدمات أخرى                                    للروح القدس</vt:lpstr>
      <vt:lpstr>خدمة تأكيد الروح                     (رومية 15:8-17)</vt:lpstr>
      <vt:lpstr>خطايا ضد الروح القدس</vt:lpstr>
      <vt:lpstr>خطايا ضد الروح القدس</vt:lpstr>
      <vt:lpstr>خطايا ضد الروح القدس</vt:lpstr>
      <vt:lpstr>الخدمات المستقبلية للروح القدس</vt:lpstr>
      <vt:lpstr>مواهب الروح مقابل ثمر الروح</vt:lpstr>
      <vt:lpstr>مواهب الروح مقابل ثمر الروح</vt:lpstr>
      <vt:lpstr>ثمر الروح</vt:lpstr>
      <vt:lpstr>ثَمَرُ الرُّوح</vt:lpstr>
      <vt:lpstr>ثمر الروح</vt:lpstr>
      <vt:lpstr>ثمر الروح</vt:lpstr>
      <vt:lpstr>هل أنت مستسلم للمسيح ؟</vt:lpstr>
      <vt:lpstr>PowerPoint Presentation</vt:lpstr>
      <vt:lpstr>أسماء وأعمال الروح القدس</vt:lpstr>
      <vt:lpstr>أسماء وأعمال الروح القدس</vt:lpstr>
      <vt:lpstr>Black</vt:lpstr>
      <vt:lpstr>الرابط للعرض التقديميِّ "علم الروح القدس (نيوماتولوجيا)" متاحٌ على الموقع الإلكترونيّ: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Rick Griffith</dc:creator>
  <cp:lastModifiedBy>Rick Griffith</cp:lastModifiedBy>
  <cp:revision>139</cp:revision>
  <dcterms:created xsi:type="dcterms:W3CDTF">2005-02-01T22:06:11Z</dcterms:created>
  <dcterms:modified xsi:type="dcterms:W3CDTF">2023-12-26T07:05:37Z</dcterms:modified>
</cp:coreProperties>
</file>